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4CD"/>
          </a:solidFill>
        </a:fill>
      </a:tcStyle>
    </a:wholeTbl>
    <a:band2H>
      <a:tcTxStyle/>
      <a:tcStyle>
        <a:tcBdr/>
        <a:fill>
          <a:solidFill>
            <a:srgbClr val="FFF2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3E2"/>
          </a:solidFill>
        </a:fill>
      </a:tcStyle>
    </a:wholeTbl>
    <a:band2H>
      <a:tcTxStyle/>
      <a:tcStyle>
        <a:tcBdr/>
        <a:fill>
          <a:solidFill>
            <a:srgbClr val="E6EAF1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7CE"/>
          </a:solidFill>
        </a:fill>
      </a:tcStyle>
    </a:wholeTbl>
    <a:band2H>
      <a:tcTxStyle/>
      <a:tcStyle>
        <a:tcBdr/>
        <a:fill>
          <a:solidFill>
            <a:srgbClr val="EAF4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Roboto"/>
      </a:defRPr>
    </a:lvl1pPr>
    <a:lvl2pPr indent="228600" latinLnBrk="0">
      <a:defRPr sz="1200">
        <a:latin typeface="+mj-lt"/>
        <a:ea typeface="+mj-ea"/>
        <a:cs typeface="+mj-cs"/>
        <a:sym typeface="Roboto"/>
      </a:defRPr>
    </a:lvl2pPr>
    <a:lvl3pPr indent="457200" latinLnBrk="0">
      <a:defRPr sz="1200">
        <a:latin typeface="+mj-lt"/>
        <a:ea typeface="+mj-ea"/>
        <a:cs typeface="+mj-cs"/>
        <a:sym typeface="Roboto"/>
      </a:defRPr>
    </a:lvl3pPr>
    <a:lvl4pPr indent="685800" latinLnBrk="0">
      <a:defRPr sz="1200">
        <a:latin typeface="+mj-lt"/>
        <a:ea typeface="+mj-ea"/>
        <a:cs typeface="+mj-cs"/>
        <a:sym typeface="Roboto"/>
      </a:defRPr>
    </a:lvl4pPr>
    <a:lvl5pPr indent="914400" latinLnBrk="0">
      <a:defRPr sz="1200">
        <a:latin typeface="+mj-lt"/>
        <a:ea typeface="+mj-ea"/>
        <a:cs typeface="+mj-cs"/>
        <a:sym typeface="Roboto"/>
      </a:defRPr>
    </a:lvl5pPr>
    <a:lvl6pPr indent="1143000" latinLnBrk="0">
      <a:defRPr sz="1200">
        <a:latin typeface="+mj-lt"/>
        <a:ea typeface="+mj-ea"/>
        <a:cs typeface="+mj-cs"/>
        <a:sym typeface="Roboto"/>
      </a:defRPr>
    </a:lvl6pPr>
    <a:lvl7pPr indent="1371600" latinLnBrk="0">
      <a:defRPr sz="1200">
        <a:latin typeface="+mj-lt"/>
        <a:ea typeface="+mj-ea"/>
        <a:cs typeface="+mj-cs"/>
        <a:sym typeface="Roboto"/>
      </a:defRPr>
    </a:lvl7pPr>
    <a:lvl8pPr indent="1600200" latinLnBrk="0">
      <a:defRPr sz="1200">
        <a:latin typeface="+mj-lt"/>
        <a:ea typeface="+mj-ea"/>
        <a:cs typeface="+mj-cs"/>
        <a:sym typeface="Roboto"/>
      </a:defRPr>
    </a:lvl8pPr>
    <a:lvl9pPr indent="1828800" latinLnBrk="0">
      <a:defRPr sz="1200">
        <a:latin typeface="+mj-lt"/>
        <a:ea typeface="+mj-ea"/>
        <a:cs typeface="+mj-cs"/>
        <a:sym typeface="Roboto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gradFill flip="none" rotWithShape="1">
          <a:gsLst>
            <a:gs pos="0">
              <a:schemeClr val="accent2"/>
            </a:gs>
            <a:gs pos="10000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3" descr="Graphic 13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90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838200" y="1122362"/>
            <a:ext cx="10515600" cy="2387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199" y="3602037"/>
            <a:ext cx="10515600" cy="165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>
                <a:solidFill>
                  <a:srgbClr val="FEFAF5"/>
                </a:solidFill>
              </a:defRPr>
            </a:lvl1pPr>
            <a:lvl2pPr marL="0" indent="457200">
              <a:lnSpc>
                <a:spcPct val="100000"/>
              </a:lnSpc>
              <a:buSzTx/>
              <a:buNone/>
              <a:defRPr sz="3200">
                <a:solidFill>
                  <a:srgbClr val="FEFAF5"/>
                </a:solidFill>
              </a:defRPr>
            </a:lvl2pPr>
            <a:lvl3pPr marL="0" indent="914400">
              <a:lnSpc>
                <a:spcPct val="100000"/>
              </a:lnSpc>
              <a:buSzTx/>
              <a:buNone/>
              <a:defRPr sz="3200">
                <a:solidFill>
                  <a:srgbClr val="FEFAF5"/>
                </a:solidFill>
              </a:defRPr>
            </a:lvl3pPr>
            <a:lvl4pPr marL="0" indent="1371600">
              <a:lnSpc>
                <a:spcPct val="100000"/>
              </a:lnSpc>
              <a:buSzTx/>
              <a:buNone/>
              <a:defRPr sz="3200">
                <a:solidFill>
                  <a:srgbClr val="FEFAF5"/>
                </a:solidFill>
              </a:defRPr>
            </a:lvl4pPr>
            <a:lvl5pPr marL="0" indent="1828800">
              <a:lnSpc>
                <a:spcPct val="100000"/>
              </a:lnSpc>
              <a:buSzTx/>
              <a:buNone/>
              <a:defRPr sz="3200">
                <a:solidFill>
                  <a:srgbClr val="FEFAF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" name="Graphic 7" descr="Graphic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908" y="6085495"/>
            <a:ext cx="1240891" cy="353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raphic 10" descr="Graphic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6259717"/>
            <a:ext cx="2353149" cy="19209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right + Content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icture Placeholder 14"/>
          <p:cNvSpPr>
            <a:spLocks noGrp="1"/>
          </p:cNvSpPr>
          <p:nvPr>
            <p:ph type="pic" idx="21"/>
          </p:nvPr>
        </p:nvSpPr>
        <p:spPr>
          <a:xfrm>
            <a:off x="6096000" y="-233172"/>
            <a:ext cx="7434074" cy="73243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0" name="Freeform 7"/>
          <p:cNvSpPr/>
          <p:nvPr/>
        </p:nvSpPr>
        <p:spPr>
          <a:xfrm>
            <a:off x="843540" y="6261894"/>
            <a:ext cx="844991" cy="187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" y="0"/>
                </a:moveTo>
                <a:cubicBezTo>
                  <a:pt x="915" y="0"/>
                  <a:pt x="110" y="2391"/>
                  <a:pt x="110" y="6159"/>
                </a:cubicBezTo>
                <a:cubicBezTo>
                  <a:pt x="110" y="14344"/>
                  <a:pt x="2952" y="10238"/>
                  <a:pt x="2952" y="15497"/>
                </a:cubicBezTo>
                <a:cubicBezTo>
                  <a:pt x="2952" y="17494"/>
                  <a:pt x="2514" y="18703"/>
                  <a:pt x="1914" y="18703"/>
                </a:cubicBezTo>
                <a:cubicBezTo>
                  <a:pt x="1167" y="18703"/>
                  <a:pt x="728" y="16734"/>
                  <a:pt x="728" y="13669"/>
                </a:cubicBezTo>
                <a:lnTo>
                  <a:pt x="0" y="15188"/>
                </a:lnTo>
                <a:cubicBezTo>
                  <a:pt x="122" y="19266"/>
                  <a:pt x="902" y="21600"/>
                  <a:pt x="1914" y="21600"/>
                </a:cubicBezTo>
                <a:cubicBezTo>
                  <a:pt x="2952" y="21600"/>
                  <a:pt x="3738" y="19322"/>
                  <a:pt x="3738" y="15356"/>
                </a:cubicBezTo>
                <a:cubicBezTo>
                  <a:pt x="3738" y="7031"/>
                  <a:pt x="889" y="10969"/>
                  <a:pt x="889" y="5934"/>
                </a:cubicBezTo>
                <a:cubicBezTo>
                  <a:pt x="889" y="4022"/>
                  <a:pt x="1295" y="2897"/>
                  <a:pt x="1869" y="2897"/>
                </a:cubicBezTo>
                <a:cubicBezTo>
                  <a:pt x="2552" y="2897"/>
                  <a:pt x="2971" y="4697"/>
                  <a:pt x="2971" y="7200"/>
                </a:cubicBezTo>
                <a:lnTo>
                  <a:pt x="3674" y="5878"/>
                </a:lnTo>
                <a:cubicBezTo>
                  <a:pt x="3583" y="2672"/>
                  <a:pt x="2920" y="0"/>
                  <a:pt x="1869" y="0"/>
                </a:cubicBezTo>
                <a:close/>
                <a:moveTo>
                  <a:pt x="7862" y="6553"/>
                </a:moveTo>
                <a:lnTo>
                  <a:pt x="7121" y="6553"/>
                </a:lnTo>
                <a:lnTo>
                  <a:pt x="7121" y="8325"/>
                </a:lnTo>
                <a:cubicBezTo>
                  <a:pt x="6857" y="6947"/>
                  <a:pt x="6470" y="6047"/>
                  <a:pt x="5955" y="6047"/>
                </a:cubicBezTo>
                <a:cubicBezTo>
                  <a:pt x="4943" y="6047"/>
                  <a:pt x="4260" y="9450"/>
                  <a:pt x="4260" y="13866"/>
                </a:cubicBezTo>
                <a:cubicBezTo>
                  <a:pt x="4260" y="18253"/>
                  <a:pt x="4949" y="21600"/>
                  <a:pt x="5955" y="21600"/>
                </a:cubicBezTo>
                <a:cubicBezTo>
                  <a:pt x="6496" y="21600"/>
                  <a:pt x="6876" y="20700"/>
                  <a:pt x="7121" y="19406"/>
                </a:cubicBezTo>
                <a:lnTo>
                  <a:pt x="7186" y="15750"/>
                </a:lnTo>
                <a:lnTo>
                  <a:pt x="7585" y="21178"/>
                </a:lnTo>
                <a:lnTo>
                  <a:pt x="8372" y="21178"/>
                </a:lnTo>
                <a:lnTo>
                  <a:pt x="7862" y="14709"/>
                </a:lnTo>
                <a:lnTo>
                  <a:pt x="7862" y="6553"/>
                </a:lnTo>
                <a:close/>
                <a:moveTo>
                  <a:pt x="5027" y="13866"/>
                </a:moveTo>
                <a:cubicBezTo>
                  <a:pt x="5027" y="11025"/>
                  <a:pt x="5458" y="8972"/>
                  <a:pt x="6090" y="8972"/>
                </a:cubicBezTo>
                <a:cubicBezTo>
                  <a:pt x="6696" y="8972"/>
                  <a:pt x="7147" y="10997"/>
                  <a:pt x="7147" y="13866"/>
                </a:cubicBezTo>
                <a:cubicBezTo>
                  <a:pt x="7147" y="16706"/>
                  <a:pt x="6696" y="18647"/>
                  <a:pt x="6090" y="18647"/>
                </a:cubicBezTo>
                <a:cubicBezTo>
                  <a:pt x="5458" y="18647"/>
                  <a:pt x="5027" y="16650"/>
                  <a:pt x="5027" y="13866"/>
                </a:cubicBezTo>
                <a:close/>
                <a:moveTo>
                  <a:pt x="11042" y="12375"/>
                </a:moveTo>
                <a:lnTo>
                  <a:pt x="11042" y="21178"/>
                </a:lnTo>
                <a:lnTo>
                  <a:pt x="11783" y="21178"/>
                </a:lnTo>
                <a:lnTo>
                  <a:pt x="11783" y="13078"/>
                </a:lnTo>
                <a:cubicBezTo>
                  <a:pt x="11783" y="10519"/>
                  <a:pt x="12021" y="9000"/>
                  <a:pt x="12505" y="9000"/>
                </a:cubicBezTo>
                <a:cubicBezTo>
                  <a:pt x="12917" y="9000"/>
                  <a:pt x="13143" y="10097"/>
                  <a:pt x="13143" y="12347"/>
                </a:cubicBezTo>
                <a:lnTo>
                  <a:pt x="13143" y="21178"/>
                </a:lnTo>
                <a:lnTo>
                  <a:pt x="13884" y="21178"/>
                </a:lnTo>
                <a:lnTo>
                  <a:pt x="13884" y="11784"/>
                </a:lnTo>
                <a:cubicBezTo>
                  <a:pt x="13884" y="8044"/>
                  <a:pt x="13433" y="6047"/>
                  <a:pt x="12705" y="6047"/>
                </a:cubicBezTo>
                <a:cubicBezTo>
                  <a:pt x="12318" y="6047"/>
                  <a:pt x="12066" y="6750"/>
                  <a:pt x="11938" y="7313"/>
                </a:cubicBezTo>
                <a:lnTo>
                  <a:pt x="11764" y="10547"/>
                </a:lnTo>
                <a:cubicBezTo>
                  <a:pt x="11680" y="7819"/>
                  <a:pt x="11254" y="6047"/>
                  <a:pt x="10636" y="6047"/>
                </a:cubicBezTo>
                <a:cubicBezTo>
                  <a:pt x="10210" y="6047"/>
                  <a:pt x="9985" y="6834"/>
                  <a:pt x="9875" y="7313"/>
                </a:cubicBezTo>
                <a:lnTo>
                  <a:pt x="9682" y="10659"/>
                </a:lnTo>
                <a:lnTo>
                  <a:pt x="9682" y="6553"/>
                </a:lnTo>
                <a:lnTo>
                  <a:pt x="8941" y="6553"/>
                </a:lnTo>
                <a:lnTo>
                  <a:pt x="8941" y="21178"/>
                </a:lnTo>
                <a:lnTo>
                  <a:pt x="9682" y="21178"/>
                </a:lnTo>
                <a:lnTo>
                  <a:pt x="9682" y="13191"/>
                </a:lnTo>
                <a:cubicBezTo>
                  <a:pt x="9695" y="10659"/>
                  <a:pt x="9933" y="9000"/>
                  <a:pt x="10410" y="9000"/>
                </a:cubicBezTo>
                <a:cubicBezTo>
                  <a:pt x="10926" y="9000"/>
                  <a:pt x="11042" y="11025"/>
                  <a:pt x="11042" y="12375"/>
                </a:cubicBezTo>
                <a:close/>
                <a:moveTo>
                  <a:pt x="16213" y="6047"/>
                </a:moveTo>
                <a:cubicBezTo>
                  <a:pt x="15240" y="6047"/>
                  <a:pt x="14531" y="9366"/>
                  <a:pt x="14531" y="13894"/>
                </a:cubicBezTo>
                <a:cubicBezTo>
                  <a:pt x="14531" y="18422"/>
                  <a:pt x="15201" y="21600"/>
                  <a:pt x="16258" y="21600"/>
                </a:cubicBezTo>
                <a:cubicBezTo>
                  <a:pt x="16877" y="21600"/>
                  <a:pt x="17451" y="20559"/>
                  <a:pt x="17767" y="18338"/>
                </a:cubicBezTo>
                <a:lnTo>
                  <a:pt x="17232" y="16256"/>
                </a:lnTo>
                <a:cubicBezTo>
                  <a:pt x="17051" y="18056"/>
                  <a:pt x="16748" y="18872"/>
                  <a:pt x="16278" y="18872"/>
                </a:cubicBezTo>
                <a:cubicBezTo>
                  <a:pt x="15769" y="18872"/>
                  <a:pt x="15388" y="17663"/>
                  <a:pt x="15311" y="14878"/>
                </a:cubicBezTo>
                <a:lnTo>
                  <a:pt x="17799" y="14878"/>
                </a:lnTo>
                <a:cubicBezTo>
                  <a:pt x="17812" y="14372"/>
                  <a:pt x="17818" y="14006"/>
                  <a:pt x="17818" y="13584"/>
                </a:cubicBezTo>
                <a:cubicBezTo>
                  <a:pt x="17818" y="9113"/>
                  <a:pt x="17199" y="6047"/>
                  <a:pt x="16213" y="6047"/>
                </a:cubicBezTo>
                <a:close/>
                <a:moveTo>
                  <a:pt x="15317" y="12516"/>
                </a:moveTo>
                <a:cubicBezTo>
                  <a:pt x="15408" y="9984"/>
                  <a:pt x="15762" y="8775"/>
                  <a:pt x="16200" y="8775"/>
                </a:cubicBezTo>
                <a:cubicBezTo>
                  <a:pt x="16716" y="8775"/>
                  <a:pt x="17019" y="10266"/>
                  <a:pt x="17019" y="12516"/>
                </a:cubicBezTo>
                <a:lnTo>
                  <a:pt x="15317" y="12516"/>
                </a:lnTo>
                <a:close/>
                <a:moveTo>
                  <a:pt x="18545" y="6553"/>
                </a:moveTo>
                <a:lnTo>
                  <a:pt x="18545" y="21178"/>
                </a:lnTo>
                <a:lnTo>
                  <a:pt x="19286" y="21178"/>
                </a:lnTo>
                <a:lnTo>
                  <a:pt x="19286" y="13388"/>
                </a:lnTo>
                <a:cubicBezTo>
                  <a:pt x="19286" y="10603"/>
                  <a:pt x="19602" y="9028"/>
                  <a:pt x="20137" y="9028"/>
                </a:cubicBezTo>
                <a:cubicBezTo>
                  <a:pt x="20633" y="9028"/>
                  <a:pt x="20859" y="10238"/>
                  <a:pt x="20859" y="12881"/>
                </a:cubicBezTo>
                <a:lnTo>
                  <a:pt x="20859" y="21178"/>
                </a:lnTo>
                <a:lnTo>
                  <a:pt x="21600" y="21178"/>
                </a:lnTo>
                <a:lnTo>
                  <a:pt x="21600" y="12431"/>
                </a:lnTo>
                <a:cubicBezTo>
                  <a:pt x="21600" y="8325"/>
                  <a:pt x="21162" y="6047"/>
                  <a:pt x="20350" y="6047"/>
                </a:cubicBezTo>
                <a:cubicBezTo>
                  <a:pt x="19905" y="6047"/>
                  <a:pt x="19641" y="6750"/>
                  <a:pt x="19467" y="7594"/>
                </a:cubicBezTo>
                <a:lnTo>
                  <a:pt x="19286" y="10828"/>
                </a:lnTo>
                <a:lnTo>
                  <a:pt x="19286" y="6553"/>
                </a:lnTo>
                <a:lnTo>
                  <a:pt x="18545" y="6553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Roboto"/>
              </a:defRPr>
            </a:pPr>
            <a:endParaRPr/>
          </a:p>
        </p:txBody>
      </p:sp>
      <p:sp>
        <p:nvSpPr>
          <p:cNvPr id="121" name="Freeform 8"/>
          <p:cNvSpPr/>
          <p:nvPr/>
        </p:nvSpPr>
        <p:spPr>
          <a:xfrm>
            <a:off x="1769966" y="6266295"/>
            <a:ext cx="1418031" cy="183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" y="5674"/>
                </a:moveTo>
                <a:cubicBezTo>
                  <a:pt x="438" y="5674"/>
                  <a:pt x="61" y="7661"/>
                  <a:pt x="61" y="10426"/>
                </a:cubicBezTo>
                <a:cubicBezTo>
                  <a:pt x="61" y="16445"/>
                  <a:pt x="1313" y="13939"/>
                  <a:pt x="1313" y="17107"/>
                </a:cubicBezTo>
                <a:cubicBezTo>
                  <a:pt x="1313" y="18346"/>
                  <a:pt x="1141" y="18950"/>
                  <a:pt x="929" y="18950"/>
                </a:cubicBezTo>
                <a:cubicBezTo>
                  <a:pt x="653" y="18950"/>
                  <a:pt x="442" y="17971"/>
                  <a:pt x="426" y="15754"/>
                </a:cubicBezTo>
                <a:lnTo>
                  <a:pt x="0" y="17107"/>
                </a:lnTo>
                <a:cubicBezTo>
                  <a:pt x="69" y="19901"/>
                  <a:pt x="419" y="21600"/>
                  <a:pt x="929" y="21600"/>
                </a:cubicBezTo>
                <a:cubicBezTo>
                  <a:pt x="1417" y="21600"/>
                  <a:pt x="1786" y="20045"/>
                  <a:pt x="1786" y="16906"/>
                </a:cubicBezTo>
                <a:cubicBezTo>
                  <a:pt x="1786" y="10944"/>
                  <a:pt x="515" y="13306"/>
                  <a:pt x="515" y="10224"/>
                </a:cubicBezTo>
                <a:cubicBezTo>
                  <a:pt x="515" y="9101"/>
                  <a:pt x="649" y="8294"/>
                  <a:pt x="883" y="8294"/>
                </a:cubicBezTo>
                <a:cubicBezTo>
                  <a:pt x="1160" y="8294"/>
                  <a:pt x="1329" y="9360"/>
                  <a:pt x="1344" y="11174"/>
                </a:cubicBezTo>
                <a:lnTo>
                  <a:pt x="1763" y="9994"/>
                </a:lnTo>
                <a:cubicBezTo>
                  <a:pt x="1697" y="7373"/>
                  <a:pt x="1363" y="5674"/>
                  <a:pt x="883" y="5674"/>
                </a:cubicBezTo>
                <a:close/>
                <a:moveTo>
                  <a:pt x="2213" y="0"/>
                </a:moveTo>
                <a:lnTo>
                  <a:pt x="2213" y="21168"/>
                </a:lnTo>
                <a:lnTo>
                  <a:pt x="2654" y="21168"/>
                </a:lnTo>
                <a:lnTo>
                  <a:pt x="2654" y="0"/>
                </a:lnTo>
                <a:lnTo>
                  <a:pt x="2213" y="0"/>
                </a:lnTo>
                <a:close/>
                <a:moveTo>
                  <a:pt x="3195" y="6192"/>
                </a:moveTo>
                <a:lnTo>
                  <a:pt x="3195" y="21168"/>
                </a:lnTo>
                <a:lnTo>
                  <a:pt x="3637" y="21168"/>
                </a:lnTo>
                <a:lnTo>
                  <a:pt x="3637" y="6192"/>
                </a:lnTo>
                <a:lnTo>
                  <a:pt x="3195" y="6192"/>
                </a:lnTo>
                <a:close/>
                <a:moveTo>
                  <a:pt x="3176" y="3485"/>
                </a:moveTo>
                <a:lnTo>
                  <a:pt x="3652" y="3485"/>
                </a:lnTo>
                <a:lnTo>
                  <a:pt x="3652" y="0"/>
                </a:lnTo>
                <a:lnTo>
                  <a:pt x="3176" y="0"/>
                </a:lnTo>
                <a:lnTo>
                  <a:pt x="3176" y="3485"/>
                </a:lnTo>
                <a:close/>
                <a:moveTo>
                  <a:pt x="5411" y="12154"/>
                </a:moveTo>
                <a:lnTo>
                  <a:pt x="5411" y="21168"/>
                </a:lnTo>
                <a:lnTo>
                  <a:pt x="5852" y="21168"/>
                </a:lnTo>
                <a:lnTo>
                  <a:pt x="5852" y="12874"/>
                </a:lnTo>
                <a:cubicBezTo>
                  <a:pt x="5852" y="10253"/>
                  <a:pt x="5994" y="8698"/>
                  <a:pt x="6282" y="8698"/>
                </a:cubicBezTo>
                <a:cubicBezTo>
                  <a:pt x="6528" y="8698"/>
                  <a:pt x="6663" y="9821"/>
                  <a:pt x="6663" y="12125"/>
                </a:cubicBezTo>
                <a:lnTo>
                  <a:pt x="6663" y="21168"/>
                </a:lnTo>
                <a:lnTo>
                  <a:pt x="7104" y="21168"/>
                </a:lnTo>
                <a:lnTo>
                  <a:pt x="7104" y="11549"/>
                </a:lnTo>
                <a:cubicBezTo>
                  <a:pt x="7104" y="7718"/>
                  <a:pt x="6836" y="5674"/>
                  <a:pt x="6402" y="5674"/>
                </a:cubicBezTo>
                <a:cubicBezTo>
                  <a:pt x="6171" y="5674"/>
                  <a:pt x="6021" y="6394"/>
                  <a:pt x="5945" y="6970"/>
                </a:cubicBezTo>
                <a:lnTo>
                  <a:pt x="5841" y="10282"/>
                </a:lnTo>
                <a:cubicBezTo>
                  <a:pt x="5791" y="7488"/>
                  <a:pt x="5537" y="5674"/>
                  <a:pt x="5169" y="5674"/>
                </a:cubicBezTo>
                <a:cubicBezTo>
                  <a:pt x="4915" y="5674"/>
                  <a:pt x="4781" y="6480"/>
                  <a:pt x="4716" y="6970"/>
                </a:cubicBezTo>
                <a:lnTo>
                  <a:pt x="4600" y="10397"/>
                </a:lnTo>
                <a:lnTo>
                  <a:pt x="4600" y="6192"/>
                </a:lnTo>
                <a:lnTo>
                  <a:pt x="4159" y="6192"/>
                </a:lnTo>
                <a:lnTo>
                  <a:pt x="4159" y="21168"/>
                </a:lnTo>
                <a:lnTo>
                  <a:pt x="4600" y="21168"/>
                </a:lnTo>
                <a:lnTo>
                  <a:pt x="4600" y="12989"/>
                </a:lnTo>
                <a:cubicBezTo>
                  <a:pt x="4608" y="10397"/>
                  <a:pt x="4750" y="8698"/>
                  <a:pt x="5034" y="8698"/>
                </a:cubicBezTo>
                <a:cubicBezTo>
                  <a:pt x="5342" y="8698"/>
                  <a:pt x="5411" y="10771"/>
                  <a:pt x="5411" y="12154"/>
                </a:cubicBezTo>
                <a:close/>
                <a:moveTo>
                  <a:pt x="8276" y="6192"/>
                </a:moveTo>
                <a:lnTo>
                  <a:pt x="9105" y="21168"/>
                </a:lnTo>
                <a:lnTo>
                  <a:pt x="9574" y="21168"/>
                </a:lnTo>
                <a:lnTo>
                  <a:pt x="10392" y="6192"/>
                </a:lnTo>
                <a:lnTo>
                  <a:pt x="9915" y="6192"/>
                </a:lnTo>
                <a:lnTo>
                  <a:pt x="9339" y="17366"/>
                </a:lnTo>
                <a:lnTo>
                  <a:pt x="8763" y="6192"/>
                </a:lnTo>
                <a:lnTo>
                  <a:pt x="8276" y="6192"/>
                </a:lnTo>
                <a:close/>
                <a:moveTo>
                  <a:pt x="11615" y="5674"/>
                </a:moveTo>
                <a:cubicBezTo>
                  <a:pt x="10996" y="5674"/>
                  <a:pt x="10532" y="8957"/>
                  <a:pt x="10532" y="13651"/>
                </a:cubicBezTo>
                <a:cubicBezTo>
                  <a:pt x="10532" y="18317"/>
                  <a:pt x="10996" y="21600"/>
                  <a:pt x="11615" y="21600"/>
                </a:cubicBezTo>
                <a:cubicBezTo>
                  <a:pt x="12229" y="21600"/>
                  <a:pt x="12698" y="18317"/>
                  <a:pt x="12698" y="13651"/>
                </a:cubicBezTo>
                <a:cubicBezTo>
                  <a:pt x="12698" y="8957"/>
                  <a:pt x="12229" y="5674"/>
                  <a:pt x="11615" y="5674"/>
                </a:cubicBezTo>
                <a:close/>
                <a:moveTo>
                  <a:pt x="10989" y="13651"/>
                </a:moveTo>
                <a:cubicBezTo>
                  <a:pt x="10989" y="10627"/>
                  <a:pt x="11254" y="8726"/>
                  <a:pt x="11615" y="8726"/>
                </a:cubicBezTo>
                <a:cubicBezTo>
                  <a:pt x="11976" y="8726"/>
                  <a:pt x="12237" y="10627"/>
                  <a:pt x="12237" y="13651"/>
                </a:cubicBezTo>
                <a:cubicBezTo>
                  <a:pt x="12237" y="16646"/>
                  <a:pt x="11976" y="18547"/>
                  <a:pt x="11615" y="18547"/>
                </a:cubicBezTo>
                <a:cubicBezTo>
                  <a:pt x="11258" y="18547"/>
                  <a:pt x="10989" y="16646"/>
                  <a:pt x="10989" y="13651"/>
                </a:cubicBezTo>
                <a:close/>
                <a:moveTo>
                  <a:pt x="14064" y="5674"/>
                </a:moveTo>
                <a:cubicBezTo>
                  <a:pt x="13445" y="5674"/>
                  <a:pt x="12981" y="8957"/>
                  <a:pt x="12981" y="13651"/>
                </a:cubicBezTo>
                <a:cubicBezTo>
                  <a:pt x="12981" y="18317"/>
                  <a:pt x="13445" y="21600"/>
                  <a:pt x="14064" y="21600"/>
                </a:cubicBezTo>
                <a:cubicBezTo>
                  <a:pt x="14678" y="21600"/>
                  <a:pt x="15147" y="18317"/>
                  <a:pt x="15147" y="13651"/>
                </a:cubicBezTo>
                <a:cubicBezTo>
                  <a:pt x="15147" y="8957"/>
                  <a:pt x="14678" y="5674"/>
                  <a:pt x="14064" y="5674"/>
                </a:cubicBezTo>
                <a:close/>
                <a:moveTo>
                  <a:pt x="13438" y="13651"/>
                </a:moveTo>
                <a:cubicBezTo>
                  <a:pt x="13438" y="10627"/>
                  <a:pt x="13703" y="8726"/>
                  <a:pt x="14064" y="8726"/>
                </a:cubicBezTo>
                <a:cubicBezTo>
                  <a:pt x="14425" y="8726"/>
                  <a:pt x="14686" y="10627"/>
                  <a:pt x="14686" y="13651"/>
                </a:cubicBezTo>
                <a:cubicBezTo>
                  <a:pt x="14686" y="16646"/>
                  <a:pt x="14425" y="18547"/>
                  <a:pt x="14064" y="18547"/>
                </a:cubicBezTo>
                <a:cubicBezTo>
                  <a:pt x="13707" y="18547"/>
                  <a:pt x="13438" y="16646"/>
                  <a:pt x="13438" y="13651"/>
                </a:cubicBezTo>
                <a:close/>
                <a:moveTo>
                  <a:pt x="15549" y="6192"/>
                </a:moveTo>
                <a:lnTo>
                  <a:pt x="15549" y="21168"/>
                </a:lnTo>
                <a:lnTo>
                  <a:pt x="15990" y="21168"/>
                </a:lnTo>
                <a:lnTo>
                  <a:pt x="15990" y="13939"/>
                </a:lnTo>
                <a:cubicBezTo>
                  <a:pt x="15990" y="10627"/>
                  <a:pt x="16202" y="9072"/>
                  <a:pt x="16509" y="9072"/>
                </a:cubicBezTo>
                <a:cubicBezTo>
                  <a:pt x="16593" y="9072"/>
                  <a:pt x="16659" y="9158"/>
                  <a:pt x="16735" y="9331"/>
                </a:cubicBezTo>
                <a:lnTo>
                  <a:pt x="16735" y="6048"/>
                </a:lnTo>
                <a:cubicBezTo>
                  <a:pt x="16674" y="5875"/>
                  <a:pt x="16628" y="5846"/>
                  <a:pt x="16559" y="5846"/>
                </a:cubicBezTo>
                <a:cubicBezTo>
                  <a:pt x="16332" y="5846"/>
                  <a:pt x="16175" y="6710"/>
                  <a:pt x="16098" y="7344"/>
                </a:cubicBezTo>
                <a:lnTo>
                  <a:pt x="15990" y="11203"/>
                </a:lnTo>
                <a:lnTo>
                  <a:pt x="15990" y="6192"/>
                </a:lnTo>
                <a:lnTo>
                  <a:pt x="15549" y="6192"/>
                </a:lnTo>
                <a:close/>
                <a:moveTo>
                  <a:pt x="18838" y="6192"/>
                </a:moveTo>
                <a:lnTo>
                  <a:pt x="18396" y="6192"/>
                </a:lnTo>
                <a:lnTo>
                  <a:pt x="18396" y="13766"/>
                </a:lnTo>
                <a:cubicBezTo>
                  <a:pt x="18396" y="16877"/>
                  <a:pt x="18216" y="18749"/>
                  <a:pt x="17901" y="18749"/>
                </a:cubicBezTo>
                <a:cubicBezTo>
                  <a:pt x="17632" y="18749"/>
                  <a:pt x="17498" y="17597"/>
                  <a:pt x="17498" y="15293"/>
                </a:cubicBezTo>
                <a:lnTo>
                  <a:pt x="17498" y="6192"/>
                </a:lnTo>
                <a:lnTo>
                  <a:pt x="17056" y="6192"/>
                </a:lnTo>
                <a:lnTo>
                  <a:pt x="17056" y="15725"/>
                </a:lnTo>
                <a:cubicBezTo>
                  <a:pt x="17056" y="19382"/>
                  <a:pt x="17336" y="21600"/>
                  <a:pt x="17797" y="21600"/>
                </a:cubicBezTo>
                <a:cubicBezTo>
                  <a:pt x="18124" y="21600"/>
                  <a:pt x="18293" y="20506"/>
                  <a:pt x="18396" y="19325"/>
                </a:cubicBezTo>
                <a:lnTo>
                  <a:pt x="18396" y="16330"/>
                </a:lnTo>
                <a:lnTo>
                  <a:pt x="18600" y="21168"/>
                </a:lnTo>
                <a:lnTo>
                  <a:pt x="19065" y="21168"/>
                </a:lnTo>
                <a:lnTo>
                  <a:pt x="18838" y="16013"/>
                </a:lnTo>
                <a:lnTo>
                  <a:pt x="18838" y="6192"/>
                </a:lnTo>
                <a:close/>
                <a:moveTo>
                  <a:pt x="19438" y="6192"/>
                </a:moveTo>
                <a:lnTo>
                  <a:pt x="19438" y="21168"/>
                </a:lnTo>
                <a:lnTo>
                  <a:pt x="19880" y="21168"/>
                </a:lnTo>
                <a:lnTo>
                  <a:pt x="19880" y="6192"/>
                </a:lnTo>
                <a:lnTo>
                  <a:pt x="19438" y="6192"/>
                </a:lnTo>
                <a:close/>
                <a:moveTo>
                  <a:pt x="19419" y="3485"/>
                </a:moveTo>
                <a:lnTo>
                  <a:pt x="19895" y="3485"/>
                </a:lnTo>
                <a:lnTo>
                  <a:pt x="19895" y="0"/>
                </a:lnTo>
                <a:lnTo>
                  <a:pt x="19419" y="0"/>
                </a:lnTo>
                <a:lnTo>
                  <a:pt x="19419" y="3485"/>
                </a:lnTo>
                <a:close/>
                <a:moveTo>
                  <a:pt x="20590" y="3024"/>
                </a:moveTo>
                <a:lnTo>
                  <a:pt x="20590" y="6192"/>
                </a:lnTo>
                <a:lnTo>
                  <a:pt x="20233" y="6192"/>
                </a:lnTo>
                <a:lnTo>
                  <a:pt x="20233" y="9043"/>
                </a:lnTo>
                <a:lnTo>
                  <a:pt x="20590" y="9043"/>
                </a:lnTo>
                <a:lnTo>
                  <a:pt x="20590" y="16762"/>
                </a:lnTo>
                <a:cubicBezTo>
                  <a:pt x="20590" y="20189"/>
                  <a:pt x="20828" y="21543"/>
                  <a:pt x="21262" y="21543"/>
                </a:cubicBezTo>
                <a:cubicBezTo>
                  <a:pt x="21327" y="21543"/>
                  <a:pt x="21504" y="21427"/>
                  <a:pt x="21569" y="21226"/>
                </a:cubicBezTo>
                <a:lnTo>
                  <a:pt x="21569" y="18317"/>
                </a:lnTo>
                <a:cubicBezTo>
                  <a:pt x="21504" y="18432"/>
                  <a:pt x="21389" y="18547"/>
                  <a:pt x="21327" y="18547"/>
                </a:cubicBezTo>
                <a:cubicBezTo>
                  <a:pt x="21128" y="18547"/>
                  <a:pt x="21032" y="18173"/>
                  <a:pt x="21032" y="16330"/>
                </a:cubicBezTo>
                <a:lnTo>
                  <a:pt x="21032" y="9043"/>
                </a:lnTo>
                <a:lnTo>
                  <a:pt x="21600" y="9043"/>
                </a:lnTo>
                <a:lnTo>
                  <a:pt x="21600" y="6192"/>
                </a:lnTo>
                <a:lnTo>
                  <a:pt x="21032" y="6192"/>
                </a:lnTo>
                <a:lnTo>
                  <a:pt x="21032" y="547"/>
                </a:lnTo>
                <a:lnTo>
                  <a:pt x="20590" y="3024"/>
                </a:lnTo>
                <a:close/>
              </a:path>
            </a:pathLst>
          </a:custGeom>
          <a:solidFill>
            <a:srgbClr val="102C6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Roboto"/>
              </a:defRPr>
            </a:pPr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839787" y="677040"/>
            <a:ext cx="5256214" cy="1316353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9787" y="2230438"/>
            <a:ext cx="5256214" cy="3786188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  <a:lvl2pPr marL="717899" indent="-224699">
              <a:defRPr b="1"/>
            </a:lvl2pPr>
            <a:lvl3pPr marL="1175099" indent="-224699">
              <a:defRPr b="1"/>
            </a:lvl3pPr>
            <a:lvl4pPr marL="1632299" indent="-224699">
              <a:defRPr b="1"/>
            </a:lvl4pPr>
            <a:lvl5pPr marL="2089499" indent="-224700"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Image in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icture Placeholder 19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838200" y="685165"/>
            <a:ext cx="5324856" cy="1325563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ree boxes">
    <p:bg>
      <p:bgPr>
        <a:solidFill>
          <a:srgbClr val="102C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icture Placeholder 19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838200" y="685165"/>
            <a:ext cx="10652760" cy="676276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Rectangle 2"/>
          <p:cNvSpPr/>
          <p:nvPr/>
        </p:nvSpPr>
        <p:spPr>
          <a:xfrm>
            <a:off x="754379" y="2046604"/>
            <a:ext cx="3144522" cy="3373121"/>
          </a:xfrm>
          <a:prstGeom prst="rect">
            <a:avLst/>
          </a:prstGeom>
          <a:ln w="1905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Roboto"/>
              </a:defRPr>
            </a:pPr>
            <a:endParaRPr/>
          </a:p>
        </p:txBody>
      </p:sp>
      <p:sp>
        <p:nvSpPr>
          <p:cNvPr id="143" name="Rectangle 8"/>
          <p:cNvSpPr/>
          <p:nvPr/>
        </p:nvSpPr>
        <p:spPr>
          <a:xfrm>
            <a:off x="4523740" y="2046604"/>
            <a:ext cx="3144521" cy="3373121"/>
          </a:xfrm>
          <a:prstGeom prst="rect">
            <a:avLst/>
          </a:prstGeom>
          <a:ln w="1905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Roboto"/>
              </a:defRPr>
            </a:pPr>
            <a:endParaRPr/>
          </a:p>
        </p:txBody>
      </p:sp>
      <p:sp>
        <p:nvSpPr>
          <p:cNvPr id="144" name="Rectangle 9"/>
          <p:cNvSpPr/>
          <p:nvPr/>
        </p:nvSpPr>
        <p:spPr>
          <a:xfrm>
            <a:off x="8293100" y="2046604"/>
            <a:ext cx="3144521" cy="3373121"/>
          </a:xfrm>
          <a:prstGeom prst="rect">
            <a:avLst/>
          </a:prstGeom>
          <a:ln w="1905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Roboto"/>
              </a:defRPr>
            </a:pPr>
            <a:endParaRPr/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85837" y="3429000"/>
            <a:ext cx="2713038" cy="17430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EFAF5"/>
                </a:solidFill>
              </a:defRPr>
            </a:lvl1pPr>
            <a:lvl2pPr marL="914400" indent="-457200">
              <a:defRPr sz="2400">
                <a:solidFill>
                  <a:srgbClr val="FEFAF5"/>
                </a:solidFill>
              </a:defRPr>
            </a:lvl2pPr>
            <a:lvl3pPr marL="1371600" indent="-457200">
              <a:defRPr sz="2400">
                <a:solidFill>
                  <a:srgbClr val="FEFAF5"/>
                </a:solidFill>
              </a:defRPr>
            </a:lvl3pPr>
            <a:lvl4pPr marL="1828800" indent="-457200">
              <a:defRPr sz="2400">
                <a:solidFill>
                  <a:srgbClr val="FEFAF5"/>
                </a:solidFill>
              </a:defRPr>
            </a:lvl4pPr>
            <a:lvl5pPr marL="2286000" indent="-457200">
              <a:defRPr sz="2400">
                <a:solidFill>
                  <a:srgbClr val="FEFAF5"/>
                </a:solidFill>
              </a:defRPr>
            </a:lvl5pPr>
          </a:lstStyle>
          <a:p>
            <a:r>
              <a:t>Add text here lorem ipsum dolor amet sit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6" name="Text Placehold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4745037" y="3429000"/>
            <a:ext cx="2713038" cy="17430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EFAF5"/>
                </a:solidFill>
              </a:defRPr>
            </a:lvl1pPr>
          </a:lstStyle>
          <a:p>
            <a:r>
              <a:t>Add text here lorem ipsum dolor amet sit</a:t>
            </a:r>
          </a:p>
        </p:txBody>
      </p:sp>
      <p:sp>
        <p:nvSpPr>
          <p:cNvPr id="147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8514398" y="3429000"/>
            <a:ext cx="2713038" cy="17430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EFAF5"/>
                </a:solidFill>
              </a:defRPr>
            </a:lvl1pPr>
          </a:lstStyle>
          <a:p>
            <a:r>
              <a:t>Add text here lorem ipsum dolor amet sit</a:t>
            </a:r>
          </a:p>
        </p:txBody>
      </p:sp>
      <p:sp>
        <p:nvSpPr>
          <p:cNvPr id="148" name="TextBox 25"/>
          <p:cNvSpPr txBox="1"/>
          <p:nvPr/>
        </p:nvSpPr>
        <p:spPr>
          <a:xfrm>
            <a:off x="4074160" y="3323997"/>
            <a:ext cx="27432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r>
              <a:t>+</a:t>
            </a:r>
          </a:p>
        </p:txBody>
      </p:sp>
      <p:sp>
        <p:nvSpPr>
          <p:cNvPr id="149" name="TextBox 27"/>
          <p:cNvSpPr txBox="1"/>
          <p:nvPr/>
        </p:nvSpPr>
        <p:spPr>
          <a:xfrm>
            <a:off x="7843519" y="3323997"/>
            <a:ext cx="27432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r>
              <a:t>+</a:t>
            </a:r>
          </a:p>
        </p:txBody>
      </p:sp>
      <p:sp>
        <p:nvSpPr>
          <p:cNvPr id="150" name="Picture Placeholder 29"/>
          <p:cNvSpPr>
            <a:spLocks noGrp="1"/>
          </p:cNvSpPr>
          <p:nvPr>
            <p:ph type="pic" sz="quarter" idx="24"/>
          </p:nvPr>
        </p:nvSpPr>
        <p:spPr>
          <a:xfrm>
            <a:off x="995998" y="2531834"/>
            <a:ext cx="792163" cy="7921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1" name="Picture Placeholder 29"/>
          <p:cNvSpPr>
            <a:spLocks noGrp="1"/>
          </p:cNvSpPr>
          <p:nvPr>
            <p:ph type="pic" sz="quarter" idx="25"/>
          </p:nvPr>
        </p:nvSpPr>
        <p:spPr>
          <a:xfrm>
            <a:off x="4755198" y="2531834"/>
            <a:ext cx="792163" cy="7921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2" name="Picture Placeholder 29"/>
          <p:cNvSpPr>
            <a:spLocks noGrp="1"/>
          </p:cNvSpPr>
          <p:nvPr>
            <p:ph type="pic" sz="quarter" idx="26"/>
          </p:nvPr>
        </p:nvSpPr>
        <p:spPr>
          <a:xfrm>
            <a:off x="8504238" y="2531834"/>
            <a:ext cx="792163" cy="7921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eckli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icture Placeholder 14"/>
          <p:cNvSpPr>
            <a:spLocks noGrp="1"/>
          </p:cNvSpPr>
          <p:nvPr>
            <p:ph type="pic" idx="21"/>
          </p:nvPr>
        </p:nvSpPr>
        <p:spPr>
          <a:xfrm>
            <a:off x="6000494" y="-233172"/>
            <a:ext cx="7434075" cy="73243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1" name="Checklist"/>
          <p:cNvSpPr txBox="1">
            <a:spLocks noGrp="1"/>
          </p:cNvSpPr>
          <p:nvPr>
            <p:ph type="title" hasCustomPrompt="1"/>
          </p:nvPr>
        </p:nvSpPr>
        <p:spPr>
          <a:xfrm>
            <a:off x="751840" y="677042"/>
            <a:ext cx="5344160" cy="638049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</a:lvl1pPr>
          </a:lstStyle>
          <a:p>
            <a:r>
              <a:t>Checklist</a:t>
            </a:r>
          </a:p>
        </p:txBody>
      </p:sp>
      <p:sp>
        <p:nvSpPr>
          <p:cNvPr id="1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335533"/>
            <a:ext cx="5256214" cy="63805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/>
            </a:lvl1pPr>
            <a:lvl2pPr marL="685800" indent="-192600">
              <a:defRPr sz="2400"/>
            </a:lvl2pPr>
            <a:lvl3pPr marL="1143000" indent="-192599">
              <a:defRPr sz="2400"/>
            </a:lvl3pPr>
            <a:lvl4pPr marL="1600200" indent="-192599">
              <a:defRPr sz="2400"/>
            </a:lvl4pPr>
            <a:lvl5pPr marL="2057400" indent="-192600">
              <a:defRPr sz="2400"/>
            </a:lvl5pPr>
          </a:lstStyle>
          <a:p>
            <a:r>
              <a:t>Subheading lorem ipsum dolor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3" name="Text Placeholder 5"/>
          <p:cNvSpPr>
            <a:spLocks noGrp="1"/>
          </p:cNvSpPr>
          <p:nvPr>
            <p:ph type="body" sz="half" idx="22" hasCustomPrompt="1"/>
          </p:nvPr>
        </p:nvSpPr>
        <p:spPr>
          <a:xfrm>
            <a:off x="839787" y="1994025"/>
            <a:ext cx="5256213" cy="4457575"/>
          </a:xfrm>
          <a:prstGeom prst="rect">
            <a:avLst/>
          </a:prstGeom>
        </p:spPr>
        <p:txBody>
          <a:bodyPr/>
          <a:lstStyle/>
          <a:p>
            <a:pPr marL="253799" lvl="1" indent="-228600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2400" b="1">
                <a:solidFill>
                  <a:srgbClr val="FEFAF5"/>
                </a:solidFill>
              </a:defRPr>
            </a:pPr>
            <a:r>
              <a:t>Item 1
Item 2 
Item 3
Item 4
Item 5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raphic 18" descr="Graphic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8214" y="1227579"/>
            <a:ext cx="13955898" cy="589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Click to edit Master title style lorem ipsum dolor amet sit"/>
          <p:cNvSpPr txBox="1">
            <a:spLocks noGrp="1"/>
          </p:cNvSpPr>
          <p:nvPr>
            <p:ph type="title" hasCustomPrompt="1"/>
          </p:nvPr>
        </p:nvSpPr>
        <p:spPr>
          <a:xfrm>
            <a:off x="838200" y="685165"/>
            <a:ext cx="4670504" cy="1350011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t>Click to edit Master title style lorem ipsum dolor amet sit</a:t>
            </a:r>
          </a:p>
        </p:txBody>
      </p:sp>
      <p:sp>
        <p:nvSpPr>
          <p:cNvPr id="173" name="Freeform 6"/>
          <p:cNvSpPr/>
          <p:nvPr/>
        </p:nvSpPr>
        <p:spPr>
          <a:xfrm>
            <a:off x="843540" y="6261894"/>
            <a:ext cx="844991" cy="187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" y="0"/>
                </a:moveTo>
                <a:cubicBezTo>
                  <a:pt x="915" y="0"/>
                  <a:pt x="110" y="2391"/>
                  <a:pt x="110" y="6159"/>
                </a:cubicBezTo>
                <a:cubicBezTo>
                  <a:pt x="110" y="14344"/>
                  <a:pt x="2952" y="10238"/>
                  <a:pt x="2952" y="15497"/>
                </a:cubicBezTo>
                <a:cubicBezTo>
                  <a:pt x="2952" y="17494"/>
                  <a:pt x="2514" y="18703"/>
                  <a:pt x="1914" y="18703"/>
                </a:cubicBezTo>
                <a:cubicBezTo>
                  <a:pt x="1167" y="18703"/>
                  <a:pt x="728" y="16734"/>
                  <a:pt x="728" y="13669"/>
                </a:cubicBezTo>
                <a:lnTo>
                  <a:pt x="0" y="15188"/>
                </a:lnTo>
                <a:cubicBezTo>
                  <a:pt x="122" y="19266"/>
                  <a:pt x="902" y="21600"/>
                  <a:pt x="1914" y="21600"/>
                </a:cubicBezTo>
                <a:cubicBezTo>
                  <a:pt x="2952" y="21600"/>
                  <a:pt x="3738" y="19322"/>
                  <a:pt x="3738" y="15356"/>
                </a:cubicBezTo>
                <a:cubicBezTo>
                  <a:pt x="3738" y="7031"/>
                  <a:pt x="889" y="10969"/>
                  <a:pt x="889" y="5934"/>
                </a:cubicBezTo>
                <a:cubicBezTo>
                  <a:pt x="889" y="4022"/>
                  <a:pt x="1295" y="2897"/>
                  <a:pt x="1869" y="2897"/>
                </a:cubicBezTo>
                <a:cubicBezTo>
                  <a:pt x="2552" y="2897"/>
                  <a:pt x="2971" y="4697"/>
                  <a:pt x="2971" y="7200"/>
                </a:cubicBezTo>
                <a:lnTo>
                  <a:pt x="3674" y="5878"/>
                </a:lnTo>
                <a:cubicBezTo>
                  <a:pt x="3583" y="2672"/>
                  <a:pt x="2920" y="0"/>
                  <a:pt x="1869" y="0"/>
                </a:cubicBezTo>
                <a:close/>
                <a:moveTo>
                  <a:pt x="7862" y="6553"/>
                </a:moveTo>
                <a:lnTo>
                  <a:pt x="7121" y="6553"/>
                </a:lnTo>
                <a:lnTo>
                  <a:pt x="7121" y="8325"/>
                </a:lnTo>
                <a:cubicBezTo>
                  <a:pt x="6857" y="6947"/>
                  <a:pt x="6470" y="6047"/>
                  <a:pt x="5955" y="6047"/>
                </a:cubicBezTo>
                <a:cubicBezTo>
                  <a:pt x="4943" y="6047"/>
                  <a:pt x="4260" y="9450"/>
                  <a:pt x="4260" y="13866"/>
                </a:cubicBezTo>
                <a:cubicBezTo>
                  <a:pt x="4260" y="18253"/>
                  <a:pt x="4949" y="21600"/>
                  <a:pt x="5955" y="21600"/>
                </a:cubicBezTo>
                <a:cubicBezTo>
                  <a:pt x="6496" y="21600"/>
                  <a:pt x="6876" y="20700"/>
                  <a:pt x="7121" y="19406"/>
                </a:cubicBezTo>
                <a:lnTo>
                  <a:pt x="7186" y="15750"/>
                </a:lnTo>
                <a:lnTo>
                  <a:pt x="7585" y="21178"/>
                </a:lnTo>
                <a:lnTo>
                  <a:pt x="8372" y="21178"/>
                </a:lnTo>
                <a:lnTo>
                  <a:pt x="7862" y="14709"/>
                </a:lnTo>
                <a:lnTo>
                  <a:pt x="7862" y="6553"/>
                </a:lnTo>
                <a:close/>
                <a:moveTo>
                  <a:pt x="5027" y="13866"/>
                </a:moveTo>
                <a:cubicBezTo>
                  <a:pt x="5027" y="11025"/>
                  <a:pt x="5458" y="8972"/>
                  <a:pt x="6090" y="8972"/>
                </a:cubicBezTo>
                <a:cubicBezTo>
                  <a:pt x="6696" y="8972"/>
                  <a:pt x="7147" y="10997"/>
                  <a:pt x="7147" y="13866"/>
                </a:cubicBezTo>
                <a:cubicBezTo>
                  <a:pt x="7147" y="16706"/>
                  <a:pt x="6696" y="18647"/>
                  <a:pt x="6090" y="18647"/>
                </a:cubicBezTo>
                <a:cubicBezTo>
                  <a:pt x="5458" y="18647"/>
                  <a:pt x="5027" y="16650"/>
                  <a:pt x="5027" y="13866"/>
                </a:cubicBezTo>
                <a:close/>
                <a:moveTo>
                  <a:pt x="11042" y="12375"/>
                </a:moveTo>
                <a:lnTo>
                  <a:pt x="11042" y="21178"/>
                </a:lnTo>
                <a:lnTo>
                  <a:pt x="11783" y="21178"/>
                </a:lnTo>
                <a:lnTo>
                  <a:pt x="11783" y="13078"/>
                </a:lnTo>
                <a:cubicBezTo>
                  <a:pt x="11783" y="10519"/>
                  <a:pt x="12021" y="9000"/>
                  <a:pt x="12505" y="9000"/>
                </a:cubicBezTo>
                <a:cubicBezTo>
                  <a:pt x="12917" y="9000"/>
                  <a:pt x="13143" y="10097"/>
                  <a:pt x="13143" y="12347"/>
                </a:cubicBezTo>
                <a:lnTo>
                  <a:pt x="13143" y="21178"/>
                </a:lnTo>
                <a:lnTo>
                  <a:pt x="13884" y="21178"/>
                </a:lnTo>
                <a:lnTo>
                  <a:pt x="13884" y="11784"/>
                </a:lnTo>
                <a:cubicBezTo>
                  <a:pt x="13884" y="8044"/>
                  <a:pt x="13433" y="6047"/>
                  <a:pt x="12705" y="6047"/>
                </a:cubicBezTo>
                <a:cubicBezTo>
                  <a:pt x="12318" y="6047"/>
                  <a:pt x="12066" y="6750"/>
                  <a:pt x="11938" y="7313"/>
                </a:cubicBezTo>
                <a:lnTo>
                  <a:pt x="11764" y="10547"/>
                </a:lnTo>
                <a:cubicBezTo>
                  <a:pt x="11680" y="7819"/>
                  <a:pt x="11254" y="6047"/>
                  <a:pt x="10636" y="6047"/>
                </a:cubicBezTo>
                <a:cubicBezTo>
                  <a:pt x="10210" y="6047"/>
                  <a:pt x="9985" y="6834"/>
                  <a:pt x="9875" y="7313"/>
                </a:cubicBezTo>
                <a:lnTo>
                  <a:pt x="9682" y="10659"/>
                </a:lnTo>
                <a:lnTo>
                  <a:pt x="9682" y="6553"/>
                </a:lnTo>
                <a:lnTo>
                  <a:pt x="8941" y="6553"/>
                </a:lnTo>
                <a:lnTo>
                  <a:pt x="8941" y="21178"/>
                </a:lnTo>
                <a:lnTo>
                  <a:pt x="9682" y="21178"/>
                </a:lnTo>
                <a:lnTo>
                  <a:pt x="9682" y="13191"/>
                </a:lnTo>
                <a:cubicBezTo>
                  <a:pt x="9695" y="10659"/>
                  <a:pt x="9933" y="9000"/>
                  <a:pt x="10410" y="9000"/>
                </a:cubicBezTo>
                <a:cubicBezTo>
                  <a:pt x="10926" y="9000"/>
                  <a:pt x="11042" y="11025"/>
                  <a:pt x="11042" y="12375"/>
                </a:cubicBezTo>
                <a:close/>
                <a:moveTo>
                  <a:pt x="16213" y="6047"/>
                </a:moveTo>
                <a:cubicBezTo>
                  <a:pt x="15240" y="6047"/>
                  <a:pt x="14531" y="9366"/>
                  <a:pt x="14531" y="13894"/>
                </a:cubicBezTo>
                <a:cubicBezTo>
                  <a:pt x="14531" y="18422"/>
                  <a:pt x="15201" y="21600"/>
                  <a:pt x="16258" y="21600"/>
                </a:cubicBezTo>
                <a:cubicBezTo>
                  <a:pt x="16877" y="21600"/>
                  <a:pt x="17451" y="20559"/>
                  <a:pt x="17767" y="18338"/>
                </a:cubicBezTo>
                <a:lnTo>
                  <a:pt x="17232" y="16256"/>
                </a:lnTo>
                <a:cubicBezTo>
                  <a:pt x="17051" y="18056"/>
                  <a:pt x="16748" y="18872"/>
                  <a:pt x="16278" y="18872"/>
                </a:cubicBezTo>
                <a:cubicBezTo>
                  <a:pt x="15769" y="18872"/>
                  <a:pt x="15388" y="17663"/>
                  <a:pt x="15311" y="14878"/>
                </a:cubicBezTo>
                <a:lnTo>
                  <a:pt x="17799" y="14878"/>
                </a:lnTo>
                <a:cubicBezTo>
                  <a:pt x="17812" y="14372"/>
                  <a:pt x="17818" y="14006"/>
                  <a:pt x="17818" y="13584"/>
                </a:cubicBezTo>
                <a:cubicBezTo>
                  <a:pt x="17818" y="9113"/>
                  <a:pt x="17199" y="6047"/>
                  <a:pt x="16213" y="6047"/>
                </a:cubicBezTo>
                <a:close/>
                <a:moveTo>
                  <a:pt x="15317" y="12516"/>
                </a:moveTo>
                <a:cubicBezTo>
                  <a:pt x="15408" y="9984"/>
                  <a:pt x="15762" y="8775"/>
                  <a:pt x="16200" y="8775"/>
                </a:cubicBezTo>
                <a:cubicBezTo>
                  <a:pt x="16716" y="8775"/>
                  <a:pt x="17019" y="10266"/>
                  <a:pt x="17019" y="12516"/>
                </a:cubicBezTo>
                <a:lnTo>
                  <a:pt x="15317" y="12516"/>
                </a:lnTo>
                <a:close/>
                <a:moveTo>
                  <a:pt x="18545" y="6553"/>
                </a:moveTo>
                <a:lnTo>
                  <a:pt x="18545" y="21178"/>
                </a:lnTo>
                <a:lnTo>
                  <a:pt x="19286" y="21178"/>
                </a:lnTo>
                <a:lnTo>
                  <a:pt x="19286" y="13388"/>
                </a:lnTo>
                <a:cubicBezTo>
                  <a:pt x="19286" y="10603"/>
                  <a:pt x="19602" y="9028"/>
                  <a:pt x="20137" y="9028"/>
                </a:cubicBezTo>
                <a:cubicBezTo>
                  <a:pt x="20633" y="9028"/>
                  <a:pt x="20859" y="10238"/>
                  <a:pt x="20859" y="12881"/>
                </a:cubicBezTo>
                <a:lnTo>
                  <a:pt x="20859" y="21178"/>
                </a:lnTo>
                <a:lnTo>
                  <a:pt x="21600" y="21178"/>
                </a:lnTo>
                <a:lnTo>
                  <a:pt x="21600" y="12431"/>
                </a:lnTo>
                <a:cubicBezTo>
                  <a:pt x="21600" y="8325"/>
                  <a:pt x="21162" y="6047"/>
                  <a:pt x="20350" y="6047"/>
                </a:cubicBezTo>
                <a:cubicBezTo>
                  <a:pt x="19905" y="6047"/>
                  <a:pt x="19641" y="6750"/>
                  <a:pt x="19467" y="7594"/>
                </a:cubicBezTo>
                <a:lnTo>
                  <a:pt x="19286" y="10828"/>
                </a:lnTo>
                <a:lnTo>
                  <a:pt x="19286" y="6553"/>
                </a:lnTo>
                <a:lnTo>
                  <a:pt x="18545" y="6553"/>
                </a:lnTo>
                <a:close/>
              </a:path>
            </a:pathLst>
          </a:custGeom>
          <a:solidFill>
            <a:srgbClr val="102C6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Roboto"/>
              </a:defRPr>
            </a:pPr>
            <a:endParaRPr/>
          </a:p>
        </p:txBody>
      </p:sp>
      <p:sp>
        <p:nvSpPr>
          <p:cNvPr id="174" name="Freeform 7"/>
          <p:cNvSpPr/>
          <p:nvPr/>
        </p:nvSpPr>
        <p:spPr>
          <a:xfrm>
            <a:off x="1769966" y="6266295"/>
            <a:ext cx="1418031" cy="183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" y="5674"/>
                </a:moveTo>
                <a:cubicBezTo>
                  <a:pt x="438" y="5674"/>
                  <a:pt x="61" y="7661"/>
                  <a:pt x="61" y="10426"/>
                </a:cubicBezTo>
                <a:cubicBezTo>
                  <a:pt x="61" y="16445"/>
                  <a:pt x="1313" y="13939"/>
                  <a:pt x="1313" y="17107"/>
                </a:cubicBezTo>
                <a:cubicBezTo>
                  <a:pt x="1313" y="18346"/>
                  <a:pt x="1141" y="18950"/>
                  <a:pt x="929" y="18950"/>
                </a:cubicBezTo>
                <a:cubicBezTo>
                  <a:pt x="653" y="18950"/>
                  <a:pt x="442" y="17971"/>
                  <a:pt x="426" y="15754"/>
                </a:cubicBezTo>
                <a:lnTo>
                  <a:pt x="0" y="17107"/>
                </a:lnTo>
                <a:cubicBezTo>
                  <a:pt x="69" y="19901"/>
                  <a:pt x="419" y="21600"/>
                  <a:pt x="929" y="21600"/>
                </a:cubicBezTo>
                <a:cubicBezTo>
                  <a:pt x="1417" y="21600"/>
                  <a:pt x="1786" y="20045"/>
                  <a:pt x="1786" y="16906"/>
                </a:cubicBezTo>
                <a:cubicBezTo>
                  <a:pt x="1786" y="10944"/>
                  <a:pt x="515" y="13306"/>
                  <a:pt x="515" y="10224"/>
                </a:cubicBezTo>
                <a:cubicBezTo>
                  <a:pt x="515" y="9101"/>
                  <a:pt x="649" y="8294"/>
                  <a:pt x="883" y="8294"/>
                </a:cubicBezTo>
                <a:cubicBezTo>
                  <a:pt x="1160" y="8294"/>
                  <a:pt x="1329" y="9360"/>
                  <a:pt x="1344" y="11174"/>
                </a:cubicBezTo>
                <a:lnTo>
                  <a:pt x="1763" y="9994"/>
                </a:lnTo>
                <a:cubicBezTo>
                  <a:pt x="1697" y="7373"/>
                  <a:pt x="1363" y="5674"/>
                  <a:pt x="883" y="5674"/>
                </a:cubicBezTo>
                <a:close/>
                <a:moveTo>
                  <a:pt x="2213" y="0"/>
                </a:moveTo>
                <a:lnTo>
                  <a:pt x="2213" y="21168"/>
                </a:lnTo>
                <a:lnTo>
                  <a:pt x="2654" y="21168"/>
                </a:lnTo>
                <a:lnTo>
                  <a:pt x="2654" y="0"/>
                </a:lnTo>
                <a:lnTo>
                  <a:pt x="2213" y="0"/>
                </a:lnTo>
                <a:close/>
                <a:moveTo>
                  <a:pt x="3195" y="6192"/>
                </a:moveTo>
                <a:lnTo>
                  <a:pt x="3195" y="21168"/>
                </a:lnTo>
                <a:lnTo>
                  <a:pt x="3637" y="21168"/>
                </a:lnTo>
                <a:lnTo>
                  <a:pt x="3637" y="6192"/>
                </a:lnTo>
                <a:lnTo>
                  <a:pt x="3195" y="6192"/>
                </a:lnTo>
                <a:close/>
                <a:moveTo>
                  <a:pt x="3176" y="3485"/>
                </a:moveTo>
                <a:lnTo>
                  <a:pt x="3652" y="3485"/>
                </a:lnTo>
                <a:lnTo>
                  <a:pt x="3652" y="0"/>
                </a:lnTo>
                <a:lnTo>
                  <a:pt x="3176" y="0"/>
                </a:lnTo>
                <a:lnTo>
                  <a:pt x="3176" y="3485"/>
                </a:lnTo>
                <a:close/>
                <a:moveTo>
                  <a:pt x="5411" y="12154"/>
                </a:moveTo>
                <a:lnTo>
                  <a:pt x="5411" y="21168"/>
                </a:lnTo>
                <a:lnTo>
                  <a:pt x="5852" y="21168"/>
                </a:lnTo>
                <a:lnTo>
                  <a:pt x="5852" y="12874"/>
                </a:lnTo>
                <a:cubicBezTo>
                  <a:pt x="5852" y="10253"/>
                  <a:pt x="5994" y="8698"/>
                  <a:pt x="6282" y="8698"/>
                </a:cubicBezTo>
                <a:cubicBezTo>
                  <a:pt x="6528" y="8698"/>
                  <a:pt x="6663" y="9821"/>
                  <a:pt x="6663" y="12125"/>
                </a:cubicBezTo>
                <a:lnTo>
                  <a:pt x="6663" y="21168"/>
                </a:lnTo>
                <a:lnTo>
                  <a:pt x="7104" y="21168"/>
                </a:lnTo>
                <a:lnTo>
                  <a:pt x="7104" y="11549"/>
                </a:lnTo>
                <a:cubicBezTo>
                  <a:pt x="7104" y="7718"/>
                  <a:pt x="6836" y="5674"/>
                  <a:pt x="6402" y="5674"/>
                </a:cubicBezTo>
                <a:cubicBezTo>
                  <a:pt x="6171" y="5674"/>
                  <a:pt x="6021" y="6394"/>
                  <a:pt x="5945" y="6970"/>
                </a:cubicBezTo>
                <a:lnTo>
                  <a:pt x="5841" y="10282"/>
                </a:lnTo>
                <a:cubicBezTo>
                  <a:pt x="5791" y="7488"/>
                  <a:pt x="5537" y="5674"/>
                  <a:pt x="5169" y="5674"/>
                </a:cubicBezTo>
                <a:cubicBezTo>
                  <a:pt x="4915" y="5674"/>
                  <a:pt x="4781" y="6480"/>
                  <a:pt x="4716" y="6970"/>
                </a:cubicBezTo>
                <a:lnTo>
                  <a:pt x="4600" y="10397"/>
                </a:lnTo>
                <a:lnTo>
                  <a:pt x="4600" y="6192"/>
                </a:lnTo>
                <a:lnTo>
                  <a:pt x="4159" y="6192"/>
                </a:lnTo>
                <a:lnTo>
                  <a:pt x="4159" y="21168"/>
                </a:lnTo>
                <a:lnTo>
                  <a:pt x="4600" y="21168"/>
                </a:lnTo>
                <a:lnTo>
                  <a:pt x="4600" y="12989"/>
                </a:lnTo>
                <a:cubicBezTo>
                  <a:pt x="4608" y="10397"/>
                  <a:pt x="4750" y="8698"/>
                  <a:pt x="5034" y="8698"/>
                </a:cubicBezTo>
                <a:cubicBezTo>
                  <a:pt x="5342" y="8698"/>
                  <a:pt x="5411" y="10771"/>
                  <a:pt x="5411" y="12154"/>
                </a:cubicBezTo>
                <a:close/>
                <a:moveTo>
                  <a:pt x="8276" y="6192"/>
                </a:moveTo>
                <a:lnTo>
                  <a:pt x="9105" y="21168"/>
                </a:lnTo>
                <a:lnTo>
                  <a:pt x="9574" y="21168"/>
                </a:lnTo>
                <a:lnTo>
                  <a:pt x="10392" y="6192"/>
                </a:lnTo>
                <a:lnTo>
                  <a:pt x="9915" y="6192"/>
                </a:lnTo>
                <a:lnTo>
                  <a:pt x="9339" y="17366"/>
                </a:lnTo>
                <a:lnTo>
                  <a:pt x="8763" y="6192"/>
                </a:lnTo>
                <a:lnTo>
                  <a:pt x="8276" y="6192"/>
                </a:lnTo>
                <a:close/>
                <a:moveTo>
                  <a:pt x="11615" y="5674"/>
                </a:moveTo>
                <a:cubicBezTo>
                  <a:pt x="10996" y="5674"/>
                  <a:pt x="10532" y="8957"/>
                  <a:pt x="10532" y="13651"/>
                </a:cubicBezTo>
                <a:cubicBezTo>
                  <a:pt x="10532" y="18317"/>
                  <a:pt x="10996" y="21600"/>
                  <a:pt x="11615" y="21600"/>
                </a:cubicBezTo>
                <a:cubicBezTo>
                  <a:pt x="12229" y="21600"/>
                  <a:pt x="12698" y="18317"/>
                  <a:pt x="12698" y="13651"/>
                </a:cubicBezTo>
                <a:cubicBezTo>
                  <a:pt x="12698" y="8957"/>
                  <a:pt x="12229" y="5674"/>
                  <a:pt x="11615" y="5674"/>
                </a:cubicBezTo>
                <a:close/>
                <a:moveTo>
                  <a:pt x="10989" y="13651"/>
                </a:moveTo>
                <a:cubicBezTo>
                  <a:pt x="10989" y="10627"/>
                  <a:pt x="11254" y="8726"/>
                  <a:pt x="11615" y="8726"/>
                </a:cubicBezTo>
                <a:cubicBezTo>
                  <a:pt x="11976" y="8726"/>
                  <a:pt x="12237" y="10627"/>
                  <a:pt x="12237" y="13651"/>
                </a:cubicBezTo>
                <a:cubicBezTo>
                  <a:pt x="12237" y="16646"/>
                  <a:pt x="11976" y="18547"/>
                  <a:pt x="11615" y="18547"/>
                </a:cubicBezTo>
                <a:cubicBezTo>
                  <a:pt x="11258" y="18547"/>
                  <a:pt x="10989" y="16646"/>
                  <a:pt x="10989" y="13651"/>
                </a:cubicBezTo>
                <a:close/>
                <a:moveTo>
                  <a:pt x="14064" y="5674"/>
                </a:moveTo>
                <a:cubicBezTo>
                  <a:pt x="13445" y="5674"/>
                  <a:pt x="12981" y="8957"/>
                  <a:pt x="12981" y="13651"/>
                </a:cubicBezTo>
                <a:cubicBezTo>
                  <a:pt x="12981" y="18317"/>
                  <a:pt x="13445" y="21600"/>
                  <a:pt x="14064" y="21600"/>
                </a:cubicBezTo>
                <a:cubicBezTo>
                  <a:pt x="14678" y="21600"/>
                  <a:pt x="15147" y="18317"/>
                  <a:pt x="15147" y="13651"/>
                </a:cubicBezTo>
                <a:cubicBezTo>
                  <a:pt x="15147" y="8957"/>
                  <a:pt x="14678" y="5674"/>
                  <a:pt x="14064" y="5674"/>
                </a:cubicBezTo>
                <a:close/>
                <a:moveTo>
                  <a:pt x="13438" y="13651"/>
                </a:moveTo>
                <a:cubicBezTo>
                  <a:pt x="13438" y="10627"/>
                  <a:pt x="13703" y="8726"/>
                  <a:pt x="14064" y="8726"/>
                </a:cubicBezTo>
                <a:cubicBezTo>
                  <a:pt x="14425" y="8726"/>
                  <a:pt x="14686" y="10627"/>
                  <a:pt x="14686" y="13651"/>
                </a:cubicBezTo>
                <a:cubicBezTo>
                  <a:pt x="14686" y="16646"/>
                  <a:pt x="14425" y="18547"/>
                  <a:pt x="14064" y="18547"/>
                </a:cubicBezTo>
                <a:cubicBezTo>
                  <a:pt x="13707" y="18547"/>
                  <a:pt x="13438" y="16646"/>
                  <a:pt x="13438" y="13651"/>
                </a:cubicBezTo>
                <a:close/>
                <a:moveTo>
                  <a:pt x="15549" y="6192"/>
                </a:moveTo>
                <a:lnTo>
                  <a:pt x="15549" y="21168"/>
                </a:lnTo>
                <a:lnTo>
                  <a:pt x="15990" y="21168"/>
                </a:lnTo>
                <a:lnTo>
                  <a:pt x="15990" y="13939"/>
                </a:lnTo>
                <a:cubicBezTo>
                  <a:pt x="15990" y="10627"/>
                  <a:pt x="16202" y="9072"/>
                  <a:pt x="16509" y="9072"/>
                </a:cubicBezTo>
                <a:cubicBezTo>
                  <a:pt x="16593" y="9072"/>
                  <a:pt x="16659" y="9158"/>
                  <a:pt x="16735" y="9331"/>
                </a:cubicBezTo>
                <a:lnTo>
                  <a:pt x="16735" y="6048"/>
                </a:lnTo>
                <a:cubicBezTo>
                  <a:pt x="16674" y="5875"/>
                  <a:pt x="16628" y="5846"/>
                  <a:pt x="16559" y="5846"/>
                </a:cubicBezTo>
                <a:cubicBezTo>
                  <a:pt x="16332" y="5846"/>
                  <a:pt x="16175" y="6710"/>
                  <a:pt x="16098" y="7344"/>
                </a:cubicBezTo>
                <a:lnTo>
                  <a:pt x="15990" y="11203"/>
                </a:lnTo>
                <a:lnTo>
                  <a:pt x="15990" y="6192"/>
                </a:lnTo>
                <a:lnTo>
                  <a:pt x="15549" y="6192"/>
                </a:lnTo>
                <a:close/>
                <a:moveTo>
                  <a:pt x="18838" y="6192"/>
                </a:moveTo>
                <a:lnTo>
                  <a:pt x="18396" y="6192"/>
                </a:lnTo>
                <a:lnTo>
                  <a:pt x="18396" y="13766"/>
                </a:lnTo>
                <a:cubicBezTo>
                  <a:pt x="18396" y="16877"/>
                  <a:pt x="18216" y="18749"/>
                  <a:pt x="17901" y="18749"/>
                </a:cubicBezTo>
                <a:cubicBezTo>
                  <a:pt x="17632" y="18749"/>
                  <a:pt x="17498" y="17597"/>
                  <a:pt x="17498" y="15293"/>
                </a:cubicBezTo>
                <a:lnTo>
                  <a:pt x="17498" y="6192"/>
                </a:lnTo>
                <a:lnTo>
                  <a:pt x="17056" y="6192"/>
                </a:lnTo>
                <a:lnTo>
                  <a:pt x="17056" y="15725"/>
                </a:lnTo>
                <a:cubicBezTo>
                  <a:pt x="17056" y="19382"/>
                  <a:pt x="17336" y="21600"/>
                  <a:pt x="17797" y="21600"/>
                </a:cubicBezTo>
                <a:cubicBezTo>
                  <a:pt x="18124" y="21600"/>
                  <a:pt x="18293" y="20506"/>
                  <a:pt x="18396" y="19325"/>
                </a:cubicBezTo>
                <a:lnTo>
                  <a:pt x="18396" y="16330"/>
                </a:lnTo>
                <a:lnTo>
                  <a:pt x="18600" y="21168"/>
                </a:lnTo>
                <a:lnTo>
                  <a:pt x="19065" y="21168"/>
                </a:lnTo>
                <a:lnTo>
                  <a:pt x="18838" y="16013"/>
                </a:lnTo>
                <a:lnTo>
                  <a:pt x="18838" y="6192"/>
                </a:lnTo>
                <a:close/>
                <a:moveTo>
                  <a:pt x="19438" y="6192"/>
                </a:moveTo>
                <a:lnTo>
                  <a:pt x="19438" y="21168"/>
                </a:lnTo>
                <a:lnTo>
                  <a:pt x="19880" y="21168"/>
                </a:lnTo>
                <a:lnTo>
                  <a:pt x="19880" y="6192"/>
                </a:lnTo>
                <a:lnTo>
                  <a:pt x="19438" y="6192"/>
                </a:lnTo>
                <a:close/>
                <a:moveTo>
                  <a:pt x="19419" y="3485"/>
                </a:moveTo>
                <a:lnTo>
                  <a:pt x="19895" y="3485"/>
                </a:lnTo>
                <a:lnTo>
                  <a:pt x="19895" y="0"/>
                </a:lnTo>
                <a:lnTo>
                  <a:pt x="19419" y="0"/>
                </a:lnTo>
                <a:lnTo>
                  <a:pt x="19419" y="3485"/>
                </a:lnTo>
                <a:close/>
                <a:moveTo>
                  <a:pt x="20590" y="3024"/>
                </a:moveTo>
                <a:lnTo>
                  <a:pt x="20590" y="6192"/>
                </a:lnTo>
                <a:lnTo>
                  <a:pt x="20233" y="6192"/>
                </a:lnTo>
                <a:lnTo>
                  <a:pt x="20233" y="9043"/>
                </a:lnTo>
                <a:lnTo>
                  <a:pt x="20590" y="9043"/>
                </a:lnTo>
                <a:lnTo>
                  <a:pt x="20590" y="16762"/>
                </a:lnTo>
                <a:cubicBezTo>
                  <a:pt x="20590" y="20189"/>
                  <a:pt x="20828" y="21543"/>
                  <a:pt x="21262" y="21543"/>
                </a:cubicBezTo>
                <a:cubicBezTo>
                  <a:pt x="21327" y="21543"/>
                  <a:pt x="21504" y="21427"/>
                  <a:pt x="21569" y="21226"/>
                </a:cubicBezTo>
                <a:lnTo>
                  <a:pt x="21569" y="18317"/>
                </a:lnTo>
                <a:cubicBezTo>
                  <a:pt x="21504" y="18432"/>
                  <a:pt x="21389" y="18547"/>
                  <a:pt x="21327" y="18547"/>
                </a:cubicBezTo>
                <a:cubicBezTo>
                  <a:pt x="21128" y="18547"/>
                  <a:pt x="21032" y="18173"/>
                  <a:pt x="21032" y="16330"/>
                </a:cubicBezTo>
                <a:lnTo>
                  <a:pt x="21032" y="9043"/>
                </a:lnTo>
                <a:lnTo>
                  <a:pt x="21600" y="9043"/>
                </a:lnTo>
                <a:lnTo>
                  <a:pt x="21600" y="6192"/>
                </a:lnTo>
                <a:lnTo>
                  <a:pt x="21032" y="6192"/>
                </a:lnTo>
                <a:lnTo>
                  <a:pt x="21032" y="547"/>
                </a:lnTo>
                <a:lnTo>
                  <a:pt x="20590" y="3024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Roboto"/>
              </a:defRPr>
            </a:pPr>
            <a:endParaRPr/>
          </a:p>
        </p:txBody>
      </p:sp>
      <p:grpSp>
        <p:nvGrpSpPr>
          <p:cNvPr id="182" name="Graphic 9"/>
          <p:cNvGrpSpPr/>
          <p:nvPr/>
        </p:nvGrpSpPr>
        <p:grpSpPr>
          <a:xfrm>
            <a:off x="10374409" y="6172198"/>
            <a:ext cx="974056" cy="277458"/>
            <a:chOff x="0" y="0"/>
            <a:chExt cx="974054" cy="277456"/>
          </a:xfrm>
        </p:grpSpPr>
        <p:sp>
          <p:nvSpPr>
            <p:cNvPr id="175" name="Freeform 11"/>
            <p:cNvSpPr/>
            <p:nvPr/>
          </p:nvSpPr>
          <p:spPr>
            <a:xfrm>
              <a:off x="207690" y="87150"/>
              <a:ext cx="164723" cy="19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526" extrusionOk="0">
                  <a:moveTo>
                    <a:pt x="13532" y="21140"/>
                  </a:moveTo>
                  <a:cubicBezTo>
                    <a:pt x="13340" y="20616"/>
                    <a:pt x="13258" y="19989"/>
                    <a:pt x="13287" y="19261"/>
                  </a:cubicBezTo>
                  <a:cubicBezTo>
                    <a:pt x="11484" y="20821"/>
                    <a:pt x="9444" y="21575"/>
                    <a:pt x="7169" y="21524"/>
                  </a:cubicBezTo>
                  <a:cubicBezTo>
                    <a:pt x="5070" y="21498"/>
                    <a:pt x="3329" y="20907"/>
                    <a:pt x="1947" y="19750"/>
                  </a:cubicBezTo>
                  <a:cubicBezTo>
                    <a:pt x="566" y="18592"/>
                    <a:pt x="-81" y="17164"/>
                    <a:pt x="8" y="15463"/>
                  </a:cubicBezTo>
                  <a:cubicBezTo>
                    <a:pt x="111" y="13199"/>
                    <a:pt x="1208" y="11463"/>
                    <a:pt x="3300" y="10254"/>
                  </a:cubicBezTo>
                  <a:cubicBezTo>
                    <a:pt x="5391" y="9046"/>
                    <a:pt x="8196" y="8442"/>
                    <a:pt x="11713" y="8442"/>
                  </a:cubicBezTo>
                  <a:lnTo>
                    <a:pt x="14640" y="8480"/>
                  </a:lnTo>
                  <a:lnTo>
                    <a:pt x="14949" y="7233"/>
                  </a:lnTo>
                  <a:cubicBezTo>
                    <a:pt x="15038" y="6811"/>
                    <a:pt x="15060" y="6408"/>
                    <a:pt x="15016" y="6024"/>
                  </a:cubicBezTo>
                  <a:cubicBezTo>
                    <a:pt x="14943" y="5423"/>
                    <a:pt x="14679" y="4953"/>
                    <a:pt x="14229" y="4614"/>
                  </a:cubicBezTo>
                  <a:cubicBezTo>
                    <a:pt x="13778" y="4274"/>
                    <a:pt x="13184" y="4099"/>
                    <a:pt x="12445" y="4087"/>
                  </a:cubicBezTo>
                  <a:cubicBezTo>
                    <a:pt x="11470" y="4061"/>
                    <a:pt x="10642" y="4269"/>
                    <a:pt x="9962" y="4710"/>
                  </a:cubicBezTo>
                  <a:cubicBezTo>
                    <a:pt x="9282" y="5152"/>
                    <a:pt x="8846" y="5788"/>
                    <a:pt x="8653" y="6619"/>
                  </a:cubicBezTo>
                  <a:lnTo>
                    <a:pt x="2379" y="6638"/>
                  </a:lnTo>
                  <a:cubicBezTo>
                    <a:pt x="2482" y="4656"/>
                    <a:pt x="3536" y="3048"/>
                    <a:pt x="5539" y="1813"/>
                  </a:cubicBezTo>
                  <a:cubicBezTo>
                    <a:pt x="7542" y="579"/>
                    <a:pt x="10013" y="-25"/>
                    <a:pt x="12954" y="1"/>
                  </a:cubicBezTo>
                  <a:cubicBezTo>
                    <a:pt x="15674" y="52"/>
                    <a:pt x="17802" y="752"/>
                    <a:pt x="19339" y="2101"/>
                  </a:cubicBezTo>
                  <a:cubicBezTo>
                    <a:pt x="20876" y="3450"/>
                    <a:pt x="21519" y="5186"/>
                    <a:pt x="21268" y="7310"/>
                  </a:cubicBezTo>
                  <a:lnTo>
                    <a:pt x="19428" y="17245"/>
                  </a:lnTo>
                  <a:lnTo>
                    <a:pt x="19317" y="18473"/>
                  </a:lnTo>
                  <a:cubicBezTo>
                    <a:pt x="19288" y="19381"/>
                    <a:pt x="19414" y="20148"/>
                    <a:pt x="19694" y="20775"/>
                  </a:cubicBezTo>
                  <a:lnTo>
                    <a:pt x="19672" y="21140"/>
                  </a:lnTo>
                  <a:lnTo>
                    <a:pt x="13532" y="21140"/>
                  </a:lnTo>
                  <a:close/>
                  <a:moveTo>
                    <a:pt x="8720" y="17323"/>
                  </a:moveTo>
                  <a:cubicBezTo>
                    <a:pt x="10524" y="17374"/>
                    <a:pt x="12097" y="16697"/>
                    <a:pt x="13443" y="15290"/>
                  </a:cubicBezTo>
                  <a:lnTo>
                    <a:pt x="14219" y="11704"/>
                  </a:lnTo>
                  <a:lnTo>
                    <a:pt x="12047" y="11685"/>
                  </a:lnTo>
                  <a:cubicBezTo>
                    <a:pt x="9741" y="11736"/>
                    <a:pt x="8079" y="12343"/>
                    <a:pt x="7058" y="13506"/>
                  </a:cubicBezTo>
                  <a:cubicBezTo>
                    <a:pt x="6689" y="13928"/>
                    <a:pt x="6459" y="14446"/>
                    <a:pt x="6371" y="15060"/>
                  </a:cubicBezTo>
                  <a:cubicBezTo>
                    <a:pt x="6252" y="15751"/>
                    <a:pt x="6418" y="16297"/>
                    <a:pt x="6869" y="16700"/>
                  </a:cubicBezTo>
                  <a:cubicBezTo>
                    <a:pt x="7320" y="17103"/>
                    <a:pt x="7937" y="17311"/>
                    <a:pt x="8720" y="17324"/>
                  </a:cubicBezTo>
                  <a:lnTo>
                    <a:pt x="8720" y="17323"/>
                  </a:lnTo>
                  <a:close/>
                </a:path>
              </a:pathLst>
            </a:cu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76" name="Freeform 12"/>
            <p:cNvSpPr/>
            <p:nvPr/>
          </p:nvSpPr>
          <p:spPr>
            <a:xfrm>
              <a:off x="391528" y="13678"/>
              <a:ext cx="94201" cy="260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53" y="21599"/>
                  </a:moveTo>
                  <a:lnTo>
                    <a:pt x="0" y="21599"/>
                  </a:lnTo>
                  <a:lnTo>
                    <a:pt x="10486" y="0"/>
                  </a:lnTo>
                  <a:lnTo>
                    <a:pt x="21600" y="0"/>
                  </a:lnTo>
                  <a:lnTo>
                    <a:pt x="11153" y="21600"/>
                  </a:lnTo>
                  <a:lnTo>
                    <a:pt x="11153" y="21599"/>
                  </a:lnTo>
                  <a:close/>
                </a:path>
              </a:pathLst>
            </a:cu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77" name="Freeform 13"/>
            <p:cNvSpPr/>
            <p:nvPr/>
          </p:nvSpPr>
          <p:spPr>
            <a:xfrm>
              <a:off x="493216" y="90554"/>
              <a:ext cx="176300" cy="186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563" extrusionOk="0">
                  <a:moveTo>
                    <a:pt x="12471" y="18979"/>
                  </a:moveTo>
                  <a:cubicBezTo>
                    <a:pt x="10805" y="20739"/>
                    <a:pt x="8739" y="21600"/>
                    <a:pt x="6269" y="21561"/>
                  </a:cubicBezTo>
                  <a:cubicBezTo>
                    <a:pt x="4105" y="21535"/>
                    <a:pt x="2469" y="20805"/>
                    <a:pt x="1359" y="19370"/>
                  </a:cubicBezTo>
                  <a:cubicBezTo>
                    <a:pt x="249" y="17935"/>
                    <a:pt x="-181" y="16044"/>
                    <a:pt x="69" y="13696"/>
                  </a:cubicBezTo>
                  <a:lnTo>
                    <a:pt x="2504" y="1"/>
                  </a:lnTo>
                  <a:lnTo>
                    <a:pt x="8372" y="1"/>
                  </a:lnTo>
                  <a:lnTo>
                    <a:pt x="5896" y="13771"/>
                  </a:lnTo>
                  <a:cubicBezTo>
                    <a:pt x="5841" y="14201"/>
                    <a:pt x="5833" y="14606"/>
                    <a:pt x="5876" y="14983"/>
                  </a:cubicBezTo>
                  <a:cubicBezTo>
                    <a:pt x="6015" y="16291"/>
                    <a:pt x="6784" y="16963"/>
                    <a:pt x="8185" y="17001"/>
                  </a:cubicBezTo>
                  <a:cubicBezTo>
                    <a:pt x="10002" y="17054"/>
                    <a:pt x="11508" y="16395"/>
                    <a:pt x="12701" y="15022"/>
                  </a:cubicBezTo>
                  <a:lnTo>
                    <a:pt x="15509" y="0"/>
                  </a:lnTo>
                  <a:lnTo>
                    <a:pt x="21419" y="0"/>
                  </a:lnTo>
                  <a:lnTo>
                    <a:pt x="17508" y="21168"/>
                  </a:lnTo>
                  <a:lnTo>
                    <a:pt x="12035" y="21168"/>
                  </a:lnTo>
                  <a:lnTo>
                    <a:pt x="12472" y="18976"/>
                  </a:lnTo>
                  <a:lnTo>
                    <a:pt x="12471" y="18979"/>
                  </a:lnTo>
                  <a:close/>
                </a:path>
              </a:pathLst>
            </a:cu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78" name="Freeform 14"/>
            <p:cNvSpPr/>
            <p:nvPr/>
          </p:nvSpPr>
          <p:spPr>
            <a:xfrm>
              <a:off x="673278" y="86852"/>
              <a:ext cx="133084" cy="186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99" y="5731"/>
                  </a:moveTo>
                  <a:cubicBezTo>
                    <a:pt x="19524" y="5601"/>
                    <a:pt x="18644" y="5536"/>
                    <a:pt x="17959" y="5536"/>
                  </a:cubicBezTo>
                  <a:cubicBezTo>
                    <a:pt x="15161" y="5484"/>
                    <a:pt x="12946" y="6221"/>
                    <a:pt x="11315" y="7747"/>
                  </a:cubicBezTo>
                  <a:lnTo>
                    <a:pt x="7840" y="21600"/>
                  </a:lnTo>
                  <a:lnTo>
                    <a:pt x="0" y="21600"/>
                  </a:lnTo>
                  <a:lnTo>
                    <a:pt x="5226" y="430"/>
                  </a:lnTo>
                  <a:lnTo>
                    <a:pt x="12593" y="411"/>
                  </a:lnTo>
                  <a:lnTo>
                    <a:pt x="11871" y="2994"/>
                  </a:lnTo>
                  <a:cubicBezTo>
                    <a:pt x="13761" y="998"/>
                    <a:pt x="16097" y="0"/>
                    <a:pt x="18876" y="0"/>
                  </a:cubicBezTo>
                  <a:cubicBezTo>
                    <a:pt x="19655" y="0"/>
                    <a:pt x="20562" y="91"/>
                    <a:pt x="21600" y="273"/>
                  </a:cubicBezTo>
                  <a:lnTo>
                    <a:pt x="20599" y="5732"/>
                  </a:lnTo>
                  <a:lnTo>
                    <a:pt x="20599" y="5731"/>
                  </a:lnTo>
                  <a:close/>
                </a:path>
              </a:pathLst>
            </a:cu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79" name="Freeform 15"/>
            <p:cNvSpPr/>
            <p:nvPr/>
          </p:nvSpPr>
          <p:spPr>
            <a:xfrm>
              <a:off x="808550" y="87131"/>
              <a:ext cx="165505" cy="190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21529" extrusionOk="0">
                  <a:moveTo>
                    <a:pt x="10075" y="21527"/>
                  </a:moveTo>
                  <a:cubicBezTo>
                    <a:pt x="7998" y="21515"/>
                    <a:pt x="6158" y="21070"/>
                    <a:pt x="4557" y="20194"/>
                  </a:cubicBezTo>
                  <a:cubicBezTo>
                    <a:pt x="2955" y="19317"/>
                    <a:pt x="1759" y="18116"/>
                    <a:pt x="968" y="16588"/>
                  </a:cubicBezTo>
                  <a:cubicBezTo>
                    <a:pt x="179" y="15060"/>
                    <a:pt x="-128" y="13375"/>
                    <a:pt x="48" y="11533"/>
                  </a:cubicBezTo>
                  <a:lnTo>
                    <a:pt x="114" y="10766"/>
                  </a:lnTo>
                  <a:cubicBezTo>
                    <a:pt x="333" y="8745"/>
                    <a:pt x="1005" y="6891"/>
                    <a:pt x="2133" y="5203"/>
                  </a:cubicBezTo>
                  <a:cubicBezTo>
                    <a:pt x="3259" y="3514"/>
                    <a:pt x="4708" y="2213"/>
                    <a:pt x="6477" y="1299"/>
                  </a:cubicBezTo>
                  <a:cubicBezTo>
                    <a:pt x="8247" y="385"/>
                    <a:pt x="10208" y="-47"/>
                    <a:pt x="12357" y="4"/>
                  </a:cubicBezTo>
                  <a:cubicBezTo>
                    <a:pt x="15415" y="55"/>
                    <a:pt x="17730" y="1040"/>
                    <a:pt x="19302" y="2952"/>
                  </a:cubicBezTo>
                  <a:cubicBezTo>
                    <a:pt x="20875" y="4867"/>
                    <a:pt x="21472" y="7294"/>
                    <a:pt x="21091" y="10225"/>
                  </a:cubicBezTo>
                  <a:lnTo>
                    <a:pt x="20740" y="12588"/>
                  </a:lnTo>
                  <a:lnTo>
                    <a:pt x="6192" y="12588"/>
                  </a:lnTo>
                  <a:cubicBezTo>
                    <a:pt x="6134" y="13930"/>
                    <a:pt x="6507" y="15004"/>
                    <a:pt x="7312" y="15811"/>
                  </a:cubicBezTo>
                  <a:cubicBezTo>
                    <a:pt x="8116" y="16616"/>
                    <a:pt x="9214" y="17032"/>
                    <a:pt x="10603" y="17058"/>
                  </a:cubicBezTo>
                  <a:cubicBezTo>
                    <a:pt x="12856" y="17109"/>
                    <a:pt x="14830" y="16341"/>
                    <a:pt x="16528" y="14755"/>
                  </a:cubicBezTo>
                  <a:lnTo>
                    <a:pt x="19358" y="17825"/>
                  </a:lnTo>
                  <a:cubicBezTo>
                    <a:pt x="18467" y="19002"/>
                    <a:pt x="17179" y="19919"/>
                    <a:pt x="15496" y="20578"/>
                  </a:cubicBezTo>
                  <a:cubicBezTo>
                    <a:pt x="13814" y="21236"/>
                    <a:pt x="12008" y="21553"/>
                    <a:pt x="10077" y="21527"/>
                  </a:cubicBezTo>
                  <a:lnTo>
                    <a:pt x="10075" y="21527"/>
                  </a:lnTo>
                  <a:close/>
                  <a:moveTo>
                    <a:pt x="12049" y="4474"/>
                  </a:moveTo>
                  <a:cubicBezTo>
                    <a:pt x="10908" y="4448"/>
                    <a:pt x="9896" y="4762"/>
                    <a:pt x="9010" y="5414"/>
                  </a:cubicBezTo>
                  <a:cubicBezTo>
                    <a:pt x="8125" y="6066"/>
                    <a:pt x="7332" y="7198"/>
                    <a:pt x="6630" y="8809"/>
                  </a:cubicBezTo>
                  <a:lnTo>
                    <a:pt x="15144" y="8809"/>
                  </a:lnTo>
                  <a:lnTo>
                    <a:pt x="15275" y="8311"/>
                  </a:lnTo>
                  <a:cubicBezTo>
                    <a:pt x="15363" y="7800"/>
                    <a:pt x="15370" y="7313"/>
                    <a:pt x="15296" y="6853"/>
                  </a:cubicBezTo>
                  <a:cubicBezTo>
                    <a:pt x="15150" y="6111"/>
                    <a:pt x="14791" y="5533"/>
                    <a:pt x="14221" y="5117"/>
                  </a:cubicBezTo>
                  <a:cubicBezTo>
                    <a:pt x="13651" y="4701"/>
                    <a:pt x="12926" y="4487"/>
                    <a:pt x="12049" y="4474"/>
                  </a:cubicBezTo>
                  <a:close/>
                </a:path>
              </a:pathLst>
            </a:cu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80" name="Freeform 16"/>
            <p:cNvSpPr/>
            <p:nvPr/>
          </p:nvSpPr>
          <p:spPr>
            <a:xfrm>
              <a:off x="25214" y="-1"/>
              <a:ext cx="188319" cy="118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600" extrusionOk="0">
                  <a:moveTo>
                    <a:pt x="14133" y="0"/>
                  </a:moveTo>
                  <a:lnTo>
                    <a:pt x="14133" y="3960"/>
                  </a:lnTo>
                  <a:cubicBezTo>
                    <a:pt x="14125" y="4393"/>
                    <a:pt x="13901" y="4742"/>
                    <a:pt x="13625" y="4745"/>
                  </a:cubicBezTo>
                  <a:cubicBezTo>
                    <a:pt x="12360" y="4745"/>
                    <a:pt x="11089" y="4683"/>
                    <a:pt x="9825" y="4760"/>
                  </a:cubicBezTo>
                  <a:cubicBezTo>
                    <a:pt x="9639" y="4771"/>
                    <a:pt x="9452" y="4794"/>
                    <a:pt x="9266" y="4816"/>
                  </a:cubicBezTo>
                  <a:cubicBezTo>
                    <a:pt x="7812" y="4990"/>
                    <a:pt x="6282" y="5502"/>
                    <a:pt x="5019" y="6390"/>
                  </a:cubicBezTo>
                  <a:cubicBezTo>
                    <a:pt x="4951" y="6438"/>
                    <a:pt x="4884" y="6487"/>
                    <a:pt x="4818" y="6535"/>
                  </a:cubicBezTo>
                  <a:cubicBezTo>
                    <a:pt x="3733" y="7295"/>
                    <a:pt x="2826" y="8255"/>
                    <a:pt x="2098" y="9410"/>
                  </a:cubicBezTo>
                  <a:cubicBezTo>
                    <a:pt x="1791" y="9883"/>
                    <a:pt x="1514" y="10386"/>
                    <a:pt x="1257" y="10920"/>
                  </a:cubicBezTo>
                  <a:cubicBezTo>
                    <a:pt x="497" y="12497"/>
                    <a:pt x="114" y="14429"/>
                    <a:pt x="23" y="16393"/>
                  </a:cubicBezTo>
                  <a:cubicBezTo>
                    <a:pt x="-51" y="18012"/>
                    <a:pt x="44" y="19717"/>
                    <a:pt x="419" y="21239"/>
                  </a:cubicBezTo>
                  <a:cubicBezTo>
                    <a:pt x="449" y="21357"/>
                    <a:pt x="480" y="21478"/>
                    <a:pt x="514" y="21600"/>
                  </a:cubicBezTo>
                  <a:cubicBezTo>
                    <a:pt x="581" y="21494"/>
                    <a:pt x="1041" y="20788"/>
                    <a:pt x="1060" y="20759"/>
                  </a:cubicBezTo>
                  <a:cubicBezTo>
                    <a:pt x="1196" y="20554"/>
                    <a:pt x="1331" y="20353"/>
                    <a:pt x="1465" y="20157"/>
                  </a:cubicBezTo>
                  <a:cubicBezTo>
                    <a:pt x="1589" y="19974"/>
                    <a:pt x="1713" y="19796"/>
                    <a:pt x="1837" y="19620"/>
                  </a:cubicBezTo>
                  <a:cubicBezTo>
                    <a:pt x="3562" y="17162"/>
                    <a:pt x="5177" y="15381"/>
                    <a:pt x="6732" y="14206"/>
                  </a:cubicBezTo>
                  <a:cubicBezTo>
                    <a:pt x="6843" y="14121"/>
                    <a:pt x="6954" y="14041"/>
                    <a:pt x="7064" y="13963"/>
                  </a:cubicBezTo>
                  <a:cubicBezTo>
                    <a:pt x="7705" y="13512"/>
                    <a:pt x="8368" y="13137"/>
                    <a:pt x="9051" y="12874"/>
                  </a:cubicBezTo>
                  <a:cubicBezTo>
                    <a:pt x="9752" y="12603"/>
                    <a:pt x="10457" y="12486"/>
                    <a:pt x="11179" y="12452"/>
                  </a:cubicBezTo>
                  <a:cubicBezTo>
                    <a:pt x="11621" y="12431"/>
                    <a:pt x="13329" y="12476"/>
                    <a:pt x="13735" y="12614"/>
                  </a:cubicBezTo>
                  <a:cubicBezTo>
                    <a:pt x="13964" y="12695"/>
                    <a:pt x="14134" y="13016"/>
                    <a:pt x="14135" y="13403"/>
                  </a:cubicBezTo>
                  <a:lnTo>
                    <a:pt x="14135" y="17370"/>
                  </a:lnTo>
                  <a:lnTo>
                    <a:pt x="15650" y="15552"/>
                  </a:lnTo>
                  <a:lnTo>
                    <a:pt x="21549" y="8957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81" name="Freeform 17"/>
            <p:cNvSpPr/>
            <p:nvPr/>
          </p:nvSpPr>
          <p:spPr>
            <a:xfrm>
              <a:off x="-1" y="85772"/>
              <a:ext cx="184474" cy="191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566" extrusionOk="0">
                  <a:moveTo>
                    <a:pt x="15839" y="5886"/>
                  </a:moveTo>
                  <a:lnTo>
                    <a:pt x="14335" y="5220"/>
                  </a:lnTo>
                  <a:lnTo>
                    <a:pt x="11722" y="4268"/>
                  </a:lnTo>
                  <a:cubicBezTo>
                    <a:pt x="9544" y="3455"/>
                    <a:pt x="8581" y="2356"/>
                    <a:pt x="8833" y="972"/>
                  </a:cubicBezTo>
                  <a:cubicBezTo>
                    <a:pt x="8893" y="623"/>
                    <a:pt x="8999" y="299"/>
                    <a:pt x="9146" y="0"/>
                  </a:cubicBezTo>
                  <a:cubicBezTo>
                    <a:pt x="7866" y="734"/>
                    <a:pt x="6542" y="1692"/>
                    <a:pt x="5155" y="2896"/>
                  </a:cubicBezTo>
                  <a:cubicBezTo>
                    <a:pt x="5020" y="3013"/>
                    <a:pt x="4885" y="3131"/>
                    <a:pt x="4749" y="3252"/>
                  </a:cubicBezTo>
                  <a:cubicBezTo>
                    <a:pt x="4604" y="3383"/>
                    <a:pt x="4457" y="3516"/>
                    <a:pt x="4308" y="3652"/>
                  </a:cubicBezTo>
                  <a:cubicBezTo>
                    <a:pt x="4288" y="3672"/>
                    <a:pt x="3706" y="4217"/>
                    <a:pt x="3706" y="4217"/>
                  </a:cubicBezTo>
                  <a:cubicBezTo>
                    <a:pt x="4624" y="6052"/>
                    <a:pt x="6516" y="7586"/>
                    <a:pt x="9387" y="8819"/>
                  </a:cubicBezTo>
                  <a:lnTo>
                    <a:pt x="13207" y="10286"/>
                  </a:lnTo>
                  <a:cubicBezTo>
                    <a:pt x="15028" y="11086"/>
                    <a:pt x="15801" y="12242"/>
                    <a:pt x="15523" y="13753"/>
                  </a:cubicBezTo>
                  <a:cubicBezTo>
                    <a:pt x="15352" y="14744"/>
                    <a:pt x="14810" y="15537"/>
                    <a:pt x="13900" y="16134"/>
                  </a:cubicBezTo>
                  <a:cubicBezTo>
                    <a:pt x="12989" y="16730"/>
                    <a:pt x="11828" y="17029"/>
                    <a:pt x="10416" y="17029"/>
                  </a:cubicBezTo>
                  <a:cubicBezTo>
                    <a:pt x="7157" y="16978"/>
                    <a:pt x="5619" y="15448"/>
                    <a:pt x="5804" y="12438"/>
                  </a:cubicBezTo>
                  <a:lnTo>
                    <a:pt x="5" y="12420"/>
                  </a:lnTo>
                  <a:cubicBezTo>
                    <a:pt x="-48" y="14134"/>
                    <a:pt x="315" y="15658"/>
                    <a:pt x="1093" y="16991"/>
                  </a:cubicBezTo>
                  <a:cubicBezTo>
                    <a:pt x="1924" y="18426"/>
                    <a:pt x="3139" y="19537"/>
                    <a:pt x="4735" y="20324"/>
                  </a:cubicBezTo>
                  <a:cubicBezTo>
                    <a:pt x="6332" y="21112"/>
                    <a:pt x="8153" y="21524"/>
                    <a:pt x="10199" y="21562"/>
                  </a:cubicBezTo>
                  <a:cubicBezTo>
                    <a:pt x="12204" y="21600"/>
                    <a:pt x="14042" y="21302"/>
                    <a:pt x="15711" y="20668"/>
                  </a:cubicBezTo>
                  <a:cubicBezTo>
                    <a:pt x="17380" y="20032"/>
                    <a:pt x="18700" y="19122"/>
                    <a:pt x="19669" y="17934"/>
                  </a:cubicBezTo>
                  <a:cubicBezTo>
                    <a:pt x="20639" y="16747"/>
                    <a:pt x="21184" y="15334"/>
                    <a:pt x="21302" y="13697"/>
                  </a:cubicBezTo>
                  <a:cubicBezTo>
                    <a:pt x="21552" y="10344"/>
                    <a:pt x="19731" y="7741"/>
                    <a:pt x="15839" y="5887"/>
                  </a:cubicBezTo>
                  <a:lnTo>
                    <a:pt x="15839" y="5886"/>
                  </a:lnTo>
                  <a:close/>
                </a:path>
              </a:pathLst>
            </a:cu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</p:grpSp>
      <p:sp>
        <p:nvSpPr>
          <p:cNvPr id="183" name="Rectangle 36"/>
          <p:cNvSpPr/>
          <p:nvPr/>
        </p:nvSpPr>
        <p:spPr>
          <a:xfrm>
            <a:off x="6096000" y="5348271"/>
            <a:ext cx="5846956" cy="360001"/>
          </a:xfrm>
          <a:prstGeom prst="rect">
            <a:avLst/>
          </a:prstGeom>
          <a:solidFill>
            <a:srgbClr val="FEFAF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Roboto"/>
              </a:defRPr>
            </a:pPr>
            <a:endParaRPr/>
          </a:p>
        </p:txBody>
      </p:sp>
      <p:sp>
        <p:nvSpPr>
          <p:cNvPr id="18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8200" y="2035175"/>
            <a:ext cx="4670425" cy="87947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r>
              <a:t>2023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98" name="Group 2"/>
          <p:cNvGrpSpPr/>
          <p:nvPr/>
        </p:nvGrpSpPr>
        <p:grpSpPr>
          <a:xfrm>
            <a:off x="6096000" y="685164"/>
            <a:ext cx="5846956" cy="4664752"/>
            <a:chOff x="0" y="0"/>
            <a:chExt cx="5846955" cy="4664750"/>
          </a:xfrm>
        </p:grpSpPr>
        <p:sp>
          <p:nvSpPr>
            <p:cNvPr id="185" name="Rectangle 3"/>
            <p:cNvSpPr/>
            <p:nvPr/>
          </p:nvSpPr>
          <p:spPr>
            <a:xfrm>
              <a:off x="0" y="-1"/>
              <a:ext cx="5846956" cy="360001"/>
            </a:xfrm>
            <a:prstGeom prst="rect">
              <a:avLst/>
            </a:pr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86" name="Rectangle 4"/>
            <p:cNvSpPr/>
            <p:nvPr/>
          </p:nvSpPr>
          <p:spPr>
            <a:xfrm>
              <a:off x="0" y="362413"/>
              <a:ext cx="5846956" cy="360001"/>
            </a:xfrm>
            <a:prstGeom prst="rect">
              <a:avLst/>
            </a:pr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87" name="Rectangle 8"/>
            <p:cNvSpPr/>
            <p:nvPr/>
          </p:nvSpPr>
          <p:spPr>
            <a:xfrm>
              <a:off x="0" y="722514"/>
              <a:ext cx="5846956" cy="360001"/>
            </a:xfrm>
            <a:prstGeom prst="rect">
              <a:avLst/>
            </a:prstGeom>
            <a:solidFill>
              <a:srgbClr val="BBCE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88" name="Rectangle 9"/>
            <p:cNvSpPr/>
            <p:nvPr/>
          </p:nvSpPr>
          <p:spPr>
            <a:xfrm>
              <a:off x="0" y="1075846"/>
              <a:ext cx="5846956" cy="360001"/>
            </a:xfrm>
            <a:prstGeom prst="rect">
              <a:avLst/>
            </a:pr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89" name="Rectangle 19"/>
            <p:cNvSpPr/>
            <p:nvPr/>
          </p:nvSpPr>
          <p:spPr>
            <a:xfrm>
              <a:off x="0" y="1435947"/>
              <a:ext cx="5846956" cy="360001"/>
            </a:xfrm>
            <a:prstGeom prst="rect">
              <a:avLst/>
            </a:prstGeom>
            <a:solidFill>
              <a:srgbClr val="BBCE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90" name="Rectangle 20"/>
            <p:cNvSpPr/>
            <p:nvPr/>
          </p:nvSpPr>
          <p:spPr>
            <a:xfrm>
              <a:off x="0" y="1789278"/>
              <a:ext cx="5846956" cy="360001"/>
            </a:xfrm>
            <a:prstGeom prst="rect">
              <a:avLst/>
            </a:pr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91" name="Rectangle 21"/>
            <p:cNvSpPr/>
            <p:nvPr/>
          </p:nvSpPr>
          <p:spPr>
            <a:xfrm>
              <a:off x="0" y="2149380"/>
              <a:ext cx="5846956" cy="360001"/>
            </a:xfrm>
            <a:prstGeom prst="rect">
              <a:avLst/>
            </a:prstGeom>
            <a:solidFill>
              <a:srgbClr val="BBCE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92" name="Rectangle 37"/>
            <p:cNvSpPr/>
            <p:nvPr/>
          </p:nvSpPr>
          <p:spPr>
            <a:xfrm>
              <a:off x="0" y="2507735"/>
              <a:ext cx="5846956" cy="360001"/>
            </a:xfrm>
            <a:prstGeom prst="rect">
              <a:avLst/>
            </a:pr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93" name="Rectangle 38"/>
            <p:cNvSpPr/>
            <p:nvPr/>
          </p:nvSpPr>
          <p:spPr>
            <a:xfrm>
              <a:off x="0" y="2867836"/>
              <a:ext cx="5846956" cy="360001"/>
            </a:xfrm>
            <a:prstGeom prst="rect">
              <a:avLst/>
            </a:prstGeom>
            <a:solidFill>
              <a:srgbClr val="BBCE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94" name="Rectangle 39"/>
            <p:cNvSpPr/>
            <p:nvPr/>
          </p:nvSpPr>
          <p:spPr>
            <a:xfrm>
              <a:off x="0" y="3221168"/>
              <a:ext cx="5846956" cy="360001"/>
            </a:xfrm>
            <a:prstGeom prst="rect">
              <a:avLst/>
            </a:pr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95" name="Rectangle 40"/>
            <p:cNvSpPr/>
            <p:nvPr/>
          </p:nvSpPr>
          <p:spPr>
            <a:xfrm>
              <a:off x="0" y="3581270"/>
              <a:ext cx="5846956" cy="360001"/>
            </a:xfrm>
            <a:prstGeom prst="rect">
              <a:avLst/>
            </a:prstGeom>
            <a:solidFill>
              <a:srgbClr val="BBCE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96" name="Rectangle 41"/>
            <p:cNvSpPr/>
            <p:nvPr/>
          </p:nvSpPr>
          <p:spPr>
            <a:xfrm>
              <a:off x="0" y="3944649"/>
              <a:ext cx="5846956" cy="360001"/>
            </a:xfrm>
            <a:prstGeom prst="rect">
              <a:avLst/>
            </a:pr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197" name="Rectangle 42"/>
            <p:cNvSpPr/>
            <p:nvPr/>
          </p:nvSpPr>
          <p:spPr>
            <a:xfrm>
              <a:off x="0" y="4304750"/>
              <a:ext cx="5846956" cy="360001"/>
            </a:xfrm>
            <a:prstGeom prst="rect">
              <a:avLst/>
            </a:prstGeom>
            <a:solidFill>
              <a:srgbClr val="BBCE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</p:grp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iss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lick to edit Master title style lorem ipsum dolor amet sit dolor amet sit"/>
          <p:cNvSpPr txBox="1">
            <a:spLocks noGrp="1"/>
          </p:cNvSpPr>
          <p:nvPr>
            <p:ph type="title" hasCustomPrompt="1"/>
          </p:nvPr>
        </p:nvSpPr>
        <p:spPr>
          <a:xfrm>
            <a:off x="838200" y="1771350"/>
            <a:ext cx="10515600" cy="1934376"/>
          </a:xfrm>
          <a:prstGeom prst="rect">
            <a:avLst/>
          </a:prstGeom>
        </p:spPr>
        <p:txBody>
          <a:bodyPr anchor="t"/>
          <a:lstStyle>
            <a:lvl1pPr algn="ctr">
              <a:defRPr sz="3200">
                <a:solidFill>
                  <a:srgbClr val="FEFAF5"/>
                </a:solidFill>
              </a:defRPr>
            </a:lvl1pPr>
          </a:lstStyle>
          <a:p>
            <a:r>
              <a:t>Click to edit Master title style lorem ipsum dolor amet sit dolor amet sit</a:t>
            </a:r>
          </a:p>
        </p:txBody>
      </p:sp>
      <p:sp>
        <p:nvSpPr>
          <p:cNvPr id="20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38537" y="1176085"/>
            <a:ext cx="5114926" cy="460376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  <a:lvl2pPr algn="ctr">
              <a:defRPr b="1">
                <a:solidFill>
                  <a:schemeClr val="accent1"/>
                </a:solidFill>
              </a:defRPr>
            </a:lvl2pPr>
            <a:lvl3pPr algn="ctr">
              <a:defRPr b="1">
                <a:solidFill>
                  <a:schemeClr val="accent1"/>
                </a:solidFill>
              </a:defRPr>
            </a:lvl3pPr>
            <a:lvl4pPr algn="ctr">
              <a:defRPr b="1">
                <a:solidFill>
                  <a:schemeClr val="accent1"/>
                </a:solidFill>
              </a:defRPr>
            </a:lvl4pPr>
            <a:lvl5pPr algn="ctr">
              <a:defRPr b="1">
                <a:solidFill>
                  <a:schemeClr val="accent1"/>
                </a:solidFill>
              </a:defRPr>
            </a:lvl5pPr>
          </a:lstStyle>
          <a:p>
            <a:r>
              <a:t>ONZE MISSIE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210" name="Group 13"/>
          <p:cNvGrpSpPr/>
          <p:nvPr/>
        </p:nvGrpSpPr>
        <p:grpSpPr>
          <a:xfrm>
            <a:off x="4934279" y="5494151"/>
            <a:ext cx="2344457" cy="187764"/>
            <a:chOff x="0" y="0"/>
            <a:chExt cx="2344455" cy="187763"/>
          </a:xfrm>
        </p:grpSpPr>
        <p:sp>
          <p:nvSpPr>
            <p:cNvPr id="208" name="Freeform 11"/>
            <p:cNvSpPr/>
            <p:nvPr/>
          </p:nvSpPr>
          <p:spPr>
            <a:xfrm>
              <a:off x="-1" y="-1"/>
              <a:ext cx="844991" cy="187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9" y="0"/>
                  </a:moveTo>
                  <a:cubicBezTo>
                    <a:pt x="915" y="0"/>
                    <a:pt x="110" y="2391"/>
                    <a:pt x="110" y="6159"/>
                  </a:cubicBezTo>
                  <a:cubicBezTo>
                    <a:pt x="110" y="14344"/>
                    <a:pt x="2952" y="10238"/>
                    <a:pt x="2952" y="15497"/>
                  </a:cubicBezTo>
                  <a:cubicBezTo>
                    <a:pt x="2952" y="17494"/>
                    <a:pt x="2514" y="18703"/>
                    <a:pt x="1914" y="18703"/>
                  </a:cubicBezTo>
                  <a:cubicBezTo>
                    <a:pt x="1167" y="18703"/>
                    <a:pt x="728" y="16734"/>
                    <a:pt x="728" y="13669"/>
                  </a:cubicBezTo>
                  <a:lnTo>
                    <a:pt x="0" y="15188"/>
                  </a:lnTo>
                  <a:cubicBezTo>
                    <a:pt x="122" y="19266"/>
                    <a:pt x="902" y="21600"/>
                    <a:pt x="1914" y="21600"/>
                  </a:cubicBezTo>
                  <a:cubicBezTo>
                    <a:pt x="2952" y="21600"/>
                    <a:pt x="3738" y="19322"/>
                    <a:pt x="3738" y="15356"/>
                  </a:cubicBezTo>
                  <a:cubicBezTo>
                    <a:pt x="3738" y="7031"/>
                    <a:pt x="889" y="10969"/>
                    <a:pt x="889" y="5934"/>
                  </a:cubicBezTo>
                  <a:cubicBezTo>
                    <a:pt x="889" y="4022"/>
                    <a:pt x="1295" y="2897"/>
                    <a:pt x="1869" y="2897"/>
                  </a:cubicBezTo>
                  <a:cubicBezTo>
                    <a:pt x="2552" y="2897"/>
                    <a:pt x="2971" y="4697"/>
                    <a:pt x="2971" y="7200"/>
                  </a:cubicBezTo>
                  <a:lnTo>
                    <a:pt x="3674" y="5878"/>
                  </a:lnTo>
                  <a:cubicBezTo>
                    <a:pt x="3583" y="2672"/>
                    <a:pt x="2920" y="0"/>
                    <a:pt x="1869" y="0"/>
                  </a:cubicBezTo>
                  <a:close/>
                  <a:moveTo>
                    <a:pt x="7862" y="6553"/>
                  </a:moveTo>
                  <a:lnTo>
                    <a:pt x="7121" y="6553"/>
                  </a:lnTo>
                  <a:lnTo>
                    <a:pt x="7121" y="8325"/>
                  </a:lnTo>
                  <a:cubicBezTo>
                    <a:pt x="6857" y="6947"/>
                    <a:pt x="6470" y="6047"/>
                    <a:pt x="5955" y="6047"/>
                  </a:cubicBezTo>
                  <a:cubicBezTo>
                    <a:pt x="4943" y="6047"/>
                    <a:pt x="4260" y="9450"/>
                    <a:pt x="4260" y="13866"/>
                  </a:cubicBezTo>
                  <a:cubicBezTo>
                    <a:pt x="4260" y="18253"/>
                    <a:pt x="4949" y="21600"/>
                    <a:pt x="5955" y="21600"/>
                  </a:cubicBezTo>
                  <a:cubicBezTo>
                    <a:pt x="6496" y="21600"/>
                    <a:pt x="6876" y="20700"/>
                    <a:pt x="7121" y="19406"/>
                  </a:cubicBezTo>
                  <a:lnTo>
                    <a:pt x="7186" y="15750"/>
                  </a:lnTo>
                  <a:lnTo>
                    <a:pt x="7585" y="21178"/>
                  </a:lnTo>
                  <a:lnTo>
                    <a:pt x="8372" y="21178"/>
                  </a:lnTo>
                  <a:lnTo>
                    <a:pt x="7862" y="14709"/>
                  </a:lnTo>
                  <a:lnTo>
                    <a:pt x="7862" y="6553"/>
                  </a:lnTo>
                  <a:close/>
                  <a:moveTo>
                    <a:pt x="5027" y="13866"/>
                  </a:moveTo>
                  <a:cubicBezTo>
                    <a:pt x="5027" y="11025"/>
                    <a:pt x="5458" y="8972"/>
                    <a:pt x="6090" y="8972"/>
                  </a:cubicBezTo>
                  <a:cubicBezTo>
                    <a:pt x="6696" y="8972"/>
                    <a:pt x="7147" y="10997"/>
                    <a:pt x="7147" y="13866"/>
                  </a:cubicBezTo>
                  <a:cubicBezTo>
                    <a:pt x="7147" y="16706"/>
                    <a:pt x="6696" y="18647"/>
                    <a:pt x="6090" y="18647"/>
                  </a:cubicBezTo>
                  <a:cubicBezTo>
                    <a:pt x="5458" y="18647"/>
                    <a:pt x="5027" y="16650"/>
                    <a:pt x="5027" y="13866"/>
                  </a:cubicBezTo>
                  <a:close/>
                  <a:moveTo>
                    <a:pt x="11042" y="12375"/>
                  </a:moveTo>
                  <a:lnTo>
                    <a:pt x="11042" y="21178"/>
                  </a:lnTo>
                  <a:lnTo>
                    <a:pt x="11783" y="21178"/>
                  </a:lnTo>
                  <a:lnTo>
                    <a:pt x="11783" y="13078"/>
                  </a:lnTo>
                  <a:cubicBezTo>
                    <a:pt x="11783" y="10519"/>
                    <a:pt x="12021" y="9000"/>
                    <a:pt x="12505" y="9000"/>
                  </a:cubicBezTo>
                  <a:cubicBezTo>
                    <a:pt x="12917" y="9000"/>
                    <a:pt x="13143" y="10097"/>
                    <a:pt x="13143" y="12347"/>
                  </a:cubicBezTo>
                  <a:lnTo>
                    <a:pt x="13143" y="21178"/>
                  </a:lnTo>
                  <a:lnTo>
                    <a:pt x="13884" y="21178"/>
                  </a:lnTo>
                  <a:lnTo>
                    <a:pt x="13884" y="11784"/>
                  </a:lnTo>
                  <a:cubicBezTo>
                    <a:pt x="13884" y="8044"/>
                    <a:pt x="13433" y="6047"/>
                    <a:pt x="12705" y="6047"/>
                  </a:cubicBezTo>
                  <a:cubicBezTo>
                    <a:pt x="12318" y="6047"/>
                    <a:pt x="12066" y="6750"/>
                    <a:pt x="11938" y="7313"/>
                  </a:cubicBezTo>
                  <a:lnTo>
                    <a:pt x="11764" y="10547"/>
                  </a:lnTo>
                  <a:cubicBezTo>
                    <a:pt x="11680" y="7819"/>
                    <a:pt x="11254" y="6047"/>
                    <a:pt x="10636" y="6047"/>
                  </a:cubicBezTo>
                  <a:cubicBezTo>
                    <a:pt x="10210" y="6047"/>
                    <a:pt x="9985" y="6834"/>
                    <a:pt x="9875" y="7313"/>
                  </a:cubicBezTo>
                  <a:lnTo>
                    <a:pt x="9682" y="10659"/>
                  </a:lnTo>
                  <a:lnTo>
                    <a:pt x="9682" y="6553"/>
                  </a:lnTo>
                  <a:lnTo>
                    <a:pt x="8941" y="6553"/>
                  </a:lnTo>
                  <a:lnTo>
                    <a:pt x="8941" y="21178"/>
                  </a:lnTo>
                  <a:lnTo>
                    <a:pt x="9682" y="21178"/>
                  </a:lnTo>
                  <a:lnTo>
                    <a:pt x="9682" y="13191"/>
                  </a:lnTo>
                  <a:cubicBezTo>
                    <a:pt x="9695" y="10659"/>
                    <a:pt x="9933" y="9000"/>
                    <a:pt x="10410" y="9000"/>
                  </a:cubicBezTo>
                  <a:cubicBezTo>
                    <a:pt x="10926" y="9000"/>
                    <a:pt x="11042" y="11025"/>
                    <a:pt x="11042" y="12375"/>
                  </a:cubicBezTo>
                  <a:close/>
                  <a:moveTo>
                    <a:pt x="16213" y="6047"/>
                  </a:moveTo>
                  <a:cubicBezTo>
                    <a:pt x="15240" y="6047"/>
                    <a:pt x="14531" y="9366"/>
                    <a:pt x="14531" y="13894"/>
                  </a:cubicBezTo>
                  <a:cubicBezTo>
                    <a:pt x="14531" y="18422"/>
                    <a:pt x="15201" y="21600"/>
                    <a:pt x="16258" y="21600"/>
                  </a:cubicBezTo>
                  <a:cubicBezTo>
                    <a:pt x="16877" y="21600"/>
                    <a:pt x="17451" y="20559"/>
                    <a:pt x="17767" y="18338"/>
                  </a:cubicBezTo>
                  <a:lnTo>
                    <a:pt x="17232" y="16256"/>
                  </a:lnTo>
                  <a:cubicBezTo>
                    <a:pt x="17051" y="18056"/>
                    <a:pt x="16748" y="18872"/>
                    <a:pt x="16278" y="18872"/>
                  </a:cubicBezTo>
                  <a:cubicBezTo>
                    <a:pt x="15769" y="18872"/>
                    <a:pt x="15388" y="17663"/>
                    <a:pt x="15311" y="14878"/>
                  </a:cubicBezTo>
                  <a:lnTo>
                    <a:pt x="17799" y="14878"/>
                  </a:lnTo>
                  <a:cubicBezTo>
                    <a:pt x="17812" y="14372"/>
                    <a:pt x="17818" y="14006"/>
                    <a:pt x="17818" y="13584"/>
                  </a:cubicBezTo>
                  <a:cubicBezTo>
                    <a:pt x="17818" y="9113"/>
                    <a:pt x="17199" y="6047"/>
                    <a:pt x="16213" y="6047"/>
                  </a:cubicBezTo>
                  <a:close/>
                  <a:moveTo>
                    <a:pt x="15317" y="12516"/>
                  </a:moveTo>
                  <a:cubicBezTo>
                    <a:pt x="15408" y="9984"/>
                    <a:pt x="15762" y="8775"/>
                    <a:pt x="16200" y="8775"/>
                  </a:cubicBezTo>
                  <a:cubicBezTo>
                    <a:pt x="16716" y="8775"/>
                    <a:pt x="17019" y="10266"/>
                    <a:pt x="17019" y="12516"/>
                  </a:cubicBezTo>
                  <a:lnTo>
                    <a:pt x="15317" y="12516"/>
                  </a:lnTo>
                  <a:close/>
                  <a:moveTo>
                    <a:pt x="18545" y="6553"/>
                  </a:moveTo>
                  <a:lnTo>
                    <a:pt x="18545" y="21178"/>
                  </a:lnTo>
                  <a:lnTo>
                    <a:pt x="19286" y="21178"/>
                  </a:lnTo>
                  <a:lnTo>
                    <a:pt x="19286" y="13388"/>
                  </a:lnTo>
                  <a:cubicBezTo>
                    <a:pt x="19286" y="10603"/>
                    <a:pt x="19602" y="9028"/>
                    <a:pt x="20137" y="9028"/>
                  </a:cubicBezTo>
                  <a:cubicBezTo>
                    <a:pt x="20633" y="9028"/>
                    <a:pt x="20859" y="10238"/>
                    <a:pt x="20859" y="12881"/>
                  </a:cubicBezTo>
                  <a:lnTo>
                    <a:pt x="20859" y="21178"/>
                  </a:lnTo>
                  <a:lnTo>
                    <a:pt x="21600" y="21178"/>
                  </a:lnTo>
                  <a:lnTo>
                    <a:pt x="21600" y="12431"/>
                  </a:lnTo>
                  <a:cubicBezTo>
                    <a:pt x="21600" y="8325"/>
                    <a:pt x="21162" y="6047"/>
                    <a:pt x="20350" y="6047"/>
                  </a:cubicBezTo>
                  <a:cubicBezTo>
                    <a:pt x="19905" y="6047"/>
                    <a:pt x="19641" y="6750"/>
                    <a:pt x="19467" y="7594"/>
                  </a:cubicBezTo>
                  <a:lnTo>
                    <a:pt x="19286" y="10828"/>
                  </a:lnTo>
                  <a:lnTo>
                    <a:pt x="19286" y="6553"/>
                  </a:lnTo>
                  <a:lnTo>
                    <a:pt x="18545" y="6553"/>
                  </a:lnTo>
                  <a:close/>
                </a:path>
              </a:pathLst>
            </a:cu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09" name="Freeform 12"/>
            <p:cNvSpPr/>
            <p:nvPr/>
          </p:nvSpPr>
          <p:spPr>
            <a:xfrm>
              <a:off x="926425" y="4399"/>
              <a:ext cx="1418031" cy="1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3" y="5674"/>
                  </a:moveTo>
                  <a:cubicBezTo>
                    <a:pt x="438" y="5674"/>
                    <a:pt x="61" y="7661"/>
                    <a:pt x="61" y="10426"/>
                  </a:cubicBezTo>
                  <a:cubicBezTo>
                    <a:pt x="61" y="16445"/>
                    <a:pt x="1313" y="13939"/>
                    <a:pt x="1313" y="17107"/>
                  </a:cubicBezTo>
                  <a:cubicBezTo>
                    <a:pt x="1313" y="18346"/>
                    <a:pt x="1141" y="18950"/>
                    <a:pt x="929" y="18950"/>
                  </a:cubicBezTo>
                  <a:cubicBezTo>
                    <a:pt x="653" y="18950"/>
                    <a:pt x="442" y="17971"/>
                    <a:pt x="426" y="15754"/>
                  </a:cubicBezTo>
                  <a:lnTo>
                    <a:pt x="0" y="17107"/>
                  </a:lnTo>
                  <a:cubicBezTo>
                    <a:pt x="69" y="19901"/>
                    <a:pt x="419" y="21600"/>
                    <a:pt x="929" y="21600"/>
                  </a:cubicBezTo>
                  <a:cubicBezTo>
                    <a:pt x="1417" y="21600"/>
                    <a:pt x="1786" y="20045"/>
                    <a:pt x="1786" y="16906"/>
                  </a:cubicBezTo>
                  <a:cubicBezTo>
                    <a:pt x="1786" y="10944"/>
                    <a:pt x="515" y="13306"/>
                    <a:pt x="515" y="10224"/>
                  </a:cubicBezTo>
                  <a:cubicBezTo>
                    <a:pt x="515" y="9101"/>
                    <a:pt x="649" y="8294"/>
                    <a:pt x="883" y="8294"/>
                  </a:cubicBezTo>
                  <a:cubicBezTo>
                    <a:pt x="1160" y="8294"/>
                    <a:pt x="1329" y="9360"/>
                    <a:pt x="1344" y="11174"/>
                  </a:cubicBezTo>
                  <a:lnTo>
                    <a:pt x="1763" y="9994"/>
                  </a:lnTo>
                  <a:cubicBezTo>
                    <a:pt x="1697" y="7373"/>
                    <a:pt x="1363" y="5674"/>
                    <a:pt x="883" y="5674"/>
                  </a:cubicBezTo>
                  <a:close/>
                  <a:moveTo>
                    <a:pt x="2213" y="0"/>
                  </a:moveTo>
                  <a:lnTo>
                    <a:pt x="2213" y="21168"/>
                  </a:lnTo>
                  <a:lnTo>
                    <a:pt x="2654" y="21168"/>
                  </a:lnTo>
                  <a:lnTo>
                    <a:pt x="2654" y="0"/>
                  </a:lnTo>
                  <a:lnTo>
                    <a:pt x="2213" y="0"/>
                  </a:lnTo>
                  <a:close/>
                  <a:moveTo>
                    <a:pt x="3195" y="6192"/>
                  </a:moveTo>
                  <a:lnTo>
                    <a:pt x="3195" y="21168"/>
                  </a:lnTo>
                  <a:lnTo>
                    <a:pt x="3637" y="21168"/>
                  </a:lnTo>
                  <a:lnTo>
                    <a:pt x="3637" y="6192"/>
                  </a:lnTo>
                  <a:lnTo>
                    <a:pt x="3195" y="6192"/>
                  </a:lnTo>
                  <a:close/>
                  <a:moveTo>
                    <a:pt x="3176" y="3485"/>
                  </a:moveTo>
                  <a:lnTo>
                    <a:pt x="3652" y="3485"/>
                  </a:lnTo>
                  <a:lnTo>
                    <a:pt x="3652" y="0"/>
                  </a:lnTo>
                  <a:lnTo>
                    <a:pt x="3176" y="0"/>
                  </a:lnTo>
                  <a:lnTo>
                    <a:pt x="3176" y="3485"/>
                  </a:lnTo>
                  <a:close/>
                  <a:moveTo>
                    <a:pt x="5411" y="12154"/>
                  </a:moveTo>
                  <a:lnTo>
                    <a:pt x="5411" y="21168"/>
                  </a:lnTo>
                  <a:lnTo>
                    <a:pt x="5852" y="21168"/>
                  </a:lnTo>
                  <a:lnTo>
                    <a:pt x="5852" y="12874"/>
                  </a:lnTo>
                  <a:cubicBezTo>
                    <a:pt x="5852" y="10253"/>
                    <a:pt x="5994" y="8698"/>
                    <a:pt x="6282" y="8698"/>
                  </a:cubicBezTo>
                  <a:cubicBezTo>
                    <a:pt x="6528" y="8698"/>
                    <a:pt x="6663" y="9821"/>
                    <a:pt x="6663" y="12125"/>
                  </a:cubicBezTo>
                  <a:lnTo>
                    <a:pt x="6663" y="21168"/>
                  </a:lnTo>
                  <a:lnTo>
                    <a:pt x="7104" y="21168"/>
                  </a:lnTo>
                  <a:lnTo>
                    <a:pt x="7104" y="11549"/>
                  </a:lnTo>
                  <a:cubicBezTo>
                    <a:pt x="7104" y="7718"/>
                    <a:pt x="6836" y="5674"/>
                    <a:pt x="6402" y="5674"/>
                  </a:cubicBezTo>
                  <a:cubicBezTo>
                    <a:pt x="6171" y="5674"/>
                    <a:pt x="6021" y="6394"/>
                    <a:pt x="5945" y="6970"/>
                  </a:cubicBezTo>
                  <a:lnTo>
                    <a:pt x="5841" y="10282"/>
                  </a:lnTo>
                  <a:cubicBezTo>
                    <a:pt x="5791" y="7488"/>
                    <a:pt x="5537" y="5674"/>
                    <a:pt x="5169" y="5674"/>
                  </a:cubicBezTo>
                  <a:cubicBezTo>
                    <a:pt x="4915" y="5674"/>
                    <a:pt x="4781" y="6480"/>
                    <a:pt x="4716" y="6970"/>
                  </a:cubicBezTo>
                  <a:lnTo>
                    <a:pt x="4600" y="10397"/>
                  </a:lnTo>
                  <a:lnTo>
                    <a:pt x="4600" y="6192"/>
                  </a:lnTo>
                  <a:lnTo>
                    <a:pt x="4159" y="6192"/>
                  </a:lnTo>
                  <a:lnTo>
                    <a:pt x="4159" y="21168"/>
                  </a:lnTo>
                  <a:lnTo>
                    <a:pt x="4600" y="21168"/>
                  </a:lnTo>
                  <a:lnTo>
                    <a:pt x="4600" y="12989"/>
                  </a:lnTo>
                  <a:cubicBezTo>
                    <a:pt x="4608" y="10397"/>
                    <a:pt x="4750" y="8698"/>
                    <a:pt x="5034" y="8698"/>
                  </a:cubicBezTo>
                  <a:cubicBezTo>
                    <a:pt x="5342" y="8698"/>
                    <a:pt x="5411" y="10771"/>
                    <a:pt x="5411" y="12154"/>
                  </a:cubicBezTo>
                  <a:close/>
                  <a:moveTo>
                    <a:pt x="8276" y="6192"/>
                  </a:moveTo>
                  <a:lnTo>
                    <a:pt x="9105" y="21168"/>
                  </a:lnTo>
                  <a:lnTo>
                    <a:pt x="9574" y="21168"/>
                  </a:lnTo>
                  <a:lnTo>
                    <a:pt x="10392" y="6192"/>
                  </a:lnTo>
                  <a:lnTo>
                    <a:pt x="9915" y="6192"/>
                  </a:lnTo>
                  <a:lnTo>
                    <a:pt x="9339" y="17366"/>
                  </a:lnTo>
                  <a:lnTo>
                    <a:pt x="8763" y="6192"/>
                  </a:lnTo>
                  <a:lnTo>
                    <a:pt x="8276" y="6192"/>
                  </a:lnTo>
                  <a:close/>
                  <a:moveTo>
                    <a:pt x="11615" y="5674"/>
                  </a:moveTo>
                  <a:cubicBezTo>
                    <a:pt x="10996" y="5674"/>
                    <a:pt x="10532" y="8957"/>
                    <a:pt x="10532" y="13651"/>
                  </a:cubicBezTo>
                  <a:cubicBezTo>
                    <a:pt x="10532" y="18317"/>
                    <a:pt x="10996" y="21600"/>
                    <a:pt x="11615" y="21600"/>
                  </a:cubicBezTo>
                  <a:cubicBezTo>
                    <a:pt x="12229" y="21600"/>
                    <a:pt x="12698" y="18317"/>
                    <a:pt x="12698" y="13651"/>
                  </a:cubicBezTo>
                  <a:cubicBezTo>
                    <a:pt x="12698" y="8957"/>
                    <a:pt x="12229" y="5674"/>
                    <a:pt x="11615" y="5674"/>
                  </a:cubicBezTo>
                  <a:close/>
                  <a:moveTo>
                    <a:pt x="10989" y="13651"/>
                  </a:moveTo>
                  <a:cubicBezTo>
                    <a:pt x="10989" y="10627"/>
                    <a:pt x="11254" y="8726"/>
                    <a:pt x="11615" y="8726"/>
                  </a:cubicBezTo>
                  <a:cubicBezTo>
                    <a:pt x="11976" y="8726"/>
                    <a:pt x="12237" y="10627"/>
                    <a:pt x="12237" y="13651"/>
                  </a:cubicBezTo>
                  <a:cubicBezTo>
                    <a:pt x="12237" y="16646"/>
                    <a:pt x="11976" y="18547"/>
                    <a:pt x="11615" y="18547"/>
                  </a:cubicBezTo>
                  <a:cubicBezTo>
                    <a:pt x="11258" y="18547"/>
                    <a:pt x="10989" y="16646"/>
                    <a:pt x="10989" y="13651"/>
                  </a:cubicBezTo>
                  <a:close/>
                  <a:moveTo>
                    <a:pt x="14064" y="5674"/>
                  </a:moveTo>
                  <a:cubicBezTo>
                    <a:pt x="13445" y="5674"/>
                    <a:pt x="12981" y="8957"/>
                    <a:pt x="12981" y="13651"/>
                  </a:cubicBezTo>
                  <a:cubicBezTo>
                    <a:pt x="12981" y="18317"/>
                    <a:pt x="13445" y="21600"/>
                    <a:pt x="14064" y="21600"/>
                  </a:cubicBezTo>
                  <a:cubicBezTo>
                    <a:pt x="14678" y="21600"/>
                    <a:pt x="15147" y="18317"/>
                    <a:pt x="15147" y="13651"/>
                  </a:cubicBezTo>
                  <a:cubicBezTo>
                    <a:pt x="15147" y="8957"/>
                    <a:pt x="14678" y="5674"/>
                    <a:pt x="14064" y="5674"/>
                  </a:cubicBezTo>
                  <a:close/>
                  <a:moveTo>
                    <a:pt x="13438" y="13651"/>
                  </a:moveTo>
                  <a:cubicBezTo>
                    <a:pt x="13438" y="10627"/>
                    <a:pt x="13703" y="8726"/>
                    <a:pt x="14064" y="8726"/>
                  </a:cubicBezTo>
                  <a:cubicBezTo>
                    <a:pt x="14425" y="8726"/>
                    <a:pt x="14686" y="10627"/>
                    <a:pt x="14686" y="13651"/>
                  </a:cubicBezTo>
                  <a:cubicBezTo>
                    <a:pt x="14686" y="16646"/>
                    <a:pt x="14425" y="18547"/>
                    <a:pt x="14064" y="18547"/>
                  </a:cubicBezTo>
                  <a:cubicBezTo>
                    <a:pt x="13707" y="18547"/>
                    <a:pt x="13438" y="16646"/>
                    <a:pt x="13438" y="13651"/>
                  </a:cubicBezTo>
                  <a:close/>
                  <a:moveTo>
                    <a:pt x="15549" y="6192"/>
                  </a:moveTo>
                  <a:lnTo>
                    <a:pt x="15549" y="21168"/>
                  </a:lnTo>
                  <a:lnTo>
                    <a:pt x="15990" y="21168"/>
                  </a:lnTo>
                  <a:lnTo>
                    <a:pt x="15990" y="13939"/>
                  </a:lnTo>
                  <a:cubicBezTo>
                    <a:pt x="15990" y="10627"/>
                    <a:pt x="16202" y="9072"/>
                    <a:pt x="16509" y="9072"/>
                  </a:cubicBezTo>
                  <a:cubicBezTo>
                    <a:pt x="16593" y="9072"/>
                    <a:pt x="16659" y="9158"/>
                    <a:pt x="16735" y="9331"/>
                  </a:cubicBezTo>
                  <a:lnTo>
                    <a:pt x="16735" y="6048"/>
                  </a:lnTo>
                  <a:cubicBezTo>
                    <a:pt x="16674" y="5875"/>
                    <a:pt x="16628" y="5846"/>
                    <a:pt x="16559" y="5846"/>
                  </a:cubicBezTo>
                  <a:cubicBezTo>
                    <a:pt x="16332" y="5846"/>
                    <a:pt x="16175" y="6710"/>
                    <a:pt x="16098" y="7344"/>
                  </a:cubicBezTo>
                  <a:lnTo>
                    <a:pt x="15990" y="11203"/>
                  </a:lnTo>
                  <a:lnTo>
                    <a:pt x="15990" y="6192"/>
                  </a:lnTo>
                  <a:lnTo>
                    <a:pt x="15549" y="6192"/>
                  </a:lnTo>
                  <a:close/>
                  <a:moveTo>
                    <a:pt x="18838" y="6192"/>
                  </a:moveTo>
                  <a:lnTo>
                    <a:pt x="18396" y="6192"/>
                  </a:lnTo>
                  <a:lnTo>
                    <a:pt x="18396" y="13766"/>
                  </a:lnTo>
                  <a:cubicBezTo>
                    <a:pt x="18396" y="16877"/>
                    <a:pt x="18216" y="18749"/>
                    <a:pt x="17901" y="18749"/>
                  </a:cubicBezTo>
                  <a:cubicBezTo>
                    <a:pt x="17632" y="18749"/>
                    <a:pt x="17498" y="17597"/>
                    <a:pt x="17498" y="15293"/>
                  </a:cubicBezTo>
                  <a:lnTo>
                    <a:pt x="17498" y="6192"/>
                  </a:lnTo>
                  <a:lnTo>
                    <a:pt x="17056" y="6192"/>
                  </a:lnTo>
                  <a:lnTo>
                    <a:pt x="17056" y="15725"/>
                  </a:lnTo>
                  <a:cubicBezTo>
                    <a:pt x="17056" y="19382"/>
                    <a:pt x="17336" y="21600"/>
                    <a:pt x="17797" y="21600"/>
                  </a:cubicBezTo>
                  <a:cubicBezTo>
                    <a:pt x="18124" y="21600"/>
                    <a:pt x="18293" y="20506"/>
                    <a:pt x="18396" y="19325"/>
                  </a:cubicBezTo>
                  <a:lnTo>
                    <a:pt x="18396" y="16330"/>
                  </a:lnTo>
                  <a:lnTo>
                    <a:pt x="18600" y="21168"/>
                  </a:lnTo>
                  <a:lnTo>
                    <a:pt x="19065" y="21168"/>
                  </a:lnTo>
                  <a:lnTo>
                    <a:pt x="18838" y="16013"/>
                  </a:lnTo>
                  <a:lnTo>
                    <a:pt x="18838" y="6192"/>
                  </a:lnTo>
                  <a:close/>
                  <a:moveTo>
                    <a:pt x="19438" y="6192"/>
                  </a:moveTo>
                  <a:lnTo>
                    <a:pt x="19438" y="21168"/>
                  </a:lnTo>
                  <a:lnTo>
                    <a:pt x="19880" y="21168"/>
                  </a:lnTo>
                  <a:lnTo>
                    <a:pt x="19880" y="6192"/>
                  </a:lnTo>
                  <a:lnTo>
                    <a:pt x="19438" y="6192"/>
                  </a:lnTo>
                  <a:close/>
                  <a:moveTo>
                    <a:pt x="19419" y="3485"/>
                  </a:moveTo>
                  <a:lnTo>
                    <a:pt x="19895" y="3485"/>
                  </a:lnTo>
                  <a:lnTo>
                    <a:pt x="19895" y="0"/>
                  </a:lnTo>
                  <a:lnTo>
                    <a:pt x="19419" y="0"/>
                  </a:lnTo>
                  <a:lnTo>
                    <a:pt x="19419" y="3485"/>
                  </a:lnTo>
                  <a:close/>
                  <a:moveTo>
                    <a:pt x="20590" y="3024"/>
                  </a:moveTo>
                  <a:lnTo>
                    <a:pt x="20590" y="6192"/>
                  </a:lnTo>
                  <a:lnTo>
                    <a:pt x="20233" y="6192"/>
                  </a:lnTo>
                  <a:lnTo>
                    <a:pt x="20233" y="9043"/>
                  </a:lnTo>
                  <a:lnTo>
                    <a:pt x="20590" y="9043"/>
                  </a:lnTo>
                  <a:lnTo>
                    <a:pt x="20590" y="16762"/>
                  </a:lnTo>
                  <a:cubicBezTo>
                    <a:pt x="20590" y="20189"/>
                    <a:pt x="20828" y="21543"/>
                    <a:pt x="21262" y="21543"/>
                  </a:cubicBezTo>
                  <a:cubicBezTo>
                    <a:pt x="21327" y="21543"/>
                    <a:pt x="21504" y="21427"/>
                    <a:pt x="21569" y="21226"/>
                  </a:cubicBezTo>
                  <a:lnTo>
                    <a:pt x="21569" y="18317"/>
                  </a:lnTo>
                  <a:cubicBezTo>
                    <a:pt x="21504" y="18432"/>
                    <a:pt x="21389" y="18547"/>
                    <a:pt x="21327" y="18547"/>
                  </a:cubicBezTo>
                  <a:cubicBezTo>
                    <a:pt x="21128" y="18547"/>
                    <a:pt x="21032" y="18173"/>
                    <a:pt x="21032" y="16330"/>
                  </a:cubicBezTo>
                  <a:lnTo>
                    <a:pt x="21032" y="9043"/>
                  </a:lnTo>
                  <a:lnTo>
                    <a:pt x="21600" y="9043"/>
                  </a:lnTo>
                  <a:lnTo>
                    <a:pt x="21600" y="6192"/>
                  </a:lnTo>
                  <a:lnTo>
                    <a:pt x="21032" y="6192"/>
                  </a:lnTo>
                  <a:lnTo>
                    <a:pt x="21032" y="547"/>
                  </a:lnTo>
                  <a:lnTo>
                    <a:pt x="20590" y="3024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</p:grpSp>
      <p:pic>
        <p:nvPicPr>
          <p:cNvPr id="211" name="Graphic 15" descr="Graphic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11" y="6066925"/>
            <a:ext cx="937176" cy="26695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Image in background 2">
    <p:bg>
      <p:bgPr>
        <a:gradFill flip="none" rotWithShape="1">
          <a:gsLst>
            <a:gs pos="0">
              <a:schemeClr val="accent2"/>
            </a:gs>
            <a:gs pos="10000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icture Placeholder 19"/>
          <p:cNvSpPr>
            <a:spLocks noGrp="1"/>
          </p:cNvSpPr>
          <p:nvPr>
            <p:ph type="pic" idx="21"/>
          </p:nvPr>
        </p:nvSpPr>
        <p:spPr>
          <a:xfrm>
            <a:off x="0" y="3101"/>
            <a:ext cx="12192000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grpSp>
        <p:nvGrpSpPr>
          <p:cNvPr id="227" name="Graphic 9"/>
          <p:cNvGrpSpPr/>
          <p:nvPr/>
        </p:nvGrpSpPr>
        <p:grpSpPr>
          <a:xfrm>
            <a:off x="10107575" y="6096193"/>
            <a:ext cx="1240890" cy="353464"/>
            <a:chOff x="0" y="0"/>
            <a:chExt cx="1240888" cy="353463"/>
          </a:xfrm>
        </p:grpSpPr>
        <p:sp>
          <p:nvSpPr>
            <p:cNvPr id="220" name="Freeform 11"/>
            <p:cNvSpPr/>
            <p:nvPr/>
          </p:nvSpPr>
          <p:spPr>
            <a:xfrm>
              <a:off x="264586" y="111024"/>
              <a:ext cx="209847" cy="24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526" extrusionOk="0">
                  <a:moveTo>
                    <a:pt x="13532" y="21140"/>
                  </a:moveTo>
                  <a:cubicBezTo>
                    <a:pt x="13340" y="20616"/>
                    <a:pt x="13258" y="19989"/>
                    <a:pt x="13287" y="19261"/>
                  </a:cubicBezTo>
                  <a:cubicBezTo>
                    <a:pt x="11484" y="20821"/>
                    <a:pt x="9444" y="21575"/>
                    <a:pt x="7169" y="21524"/>
                  </a:cubicBezTo>
                  <a:cubicBezTo>
                    <a:pt x="5070" y="21498"/>
                    <a:pt x="3329" y="20907"/>
                    <a:pt x="1947" y="19750"/>
                  </a:cubicBezTo>
                  <a:cubicBezTo>
                    <a:pt x="566" y="18592"/>
                    <a:pt x="-81" y="17164"/>
                    <a:pt x="8" y="15463"/>
                  </a:cubicBezTo>
                  <a:cubicBezTo>
                    <a:pt x="111" y="13199"/>
                    <a:pt x="1208" y="11463"/>
                    <a:pt x="3300" y="10254"/>
                  </a:cubicBezTo>
                  <a:cubicBezTo>
                    <a:pt x="5391" y="9046"/>
                    <a:pt x="8196" y="8442"/>
                    <a:pt x="11713" y="8442"/>
                  </a:cubicBezTo>
                  <a:lnTo>
                    <a:pt x="14640" y="8480"/>
                  </a:lnTo>
                  <a:lnTo>
                    <a:pt x="14949" y="7233"/>
                  </a:lnTo>
                  <a:cubicBezTo>
                    <a:pt x="15038" y="6811"/>
                    <a:pt x="15060" y="6408"/>
                    <a:pt x="15016" y="6024"/>
                  </a:cubicBezTo>
                  <a:cubicBezTo>
                    <a:pt x="14943" y="5423"/>
                    <a:pt x="14679" y="4953"/>
                    <a:pt x="14229" y="4614"/>
                  </a:cubicBezTo>
                  <a:cubicBezTo>
                    <a:pt x="13778" y="4274"/>
                    <a:pt x="13184" y="4099"/>
                    <a:pt x="12445" y="4087"/>
                  </a:cubicBezTo>
                  <a:cubicBezTo>
                    <a:pt x="11470" y="4061"/>
                    <a:pt x="10642" y="4269"/>
                    <a:pt x="9962" y="4710"/>
                  </a:cubicBezTo>
                  <a:cubicBezTo>
                    <a:pt x="9282" y="5152"/>
                    <a:pt x="8846" y="5788"/>
                    <a:pt x="8653" y="6619"/>
                  </a:cubicBezTo>
                  <a:lnTo>
                    <a:pt x="2379" y="6638"/>
                  </a:lnTo>
                  <a:cubicBezTo>
                    <a:pt x="2482" y="4656"/>
                    <a:pt x="3536" y="3048"/>
                    <a:pt x="5539" y="1813"/>
                  </a:cubicBezTo>
                  <a:cubicBezTo>
                    <a:pt x="7542" y="579"/>
                    <a:pt x="10013" y="-25"/>
                    <a:pt x="12954" y="1"/>
                  </a:cubicBezTo>
                  <a:cubicBezTo>
                    <a:pt x="15674" y="52"/>
                    <a:pt x="17802" y="752"/>
                    <a:pt x="19339" y="2101"/>
                  </a:cubicBezTo>
                  <a:cubicBezTo>
                    <a:pt x="20876" y="3450"/>
                    <a:pt x="21519" y="5186"/>
                    <a:pt x="21268" y="7310"/>
                  </a:cubicBezTo>
                  <a:lnTo>
                    <a:pt x="19428" y="17245"/>
                  </a:lnTo>
                  <a:lnTo>
                    <a:pt x="19317" y="18473"/>
                  </a:lnTo>
                  <a:cubicBezTo>
                    <a:pt x="19288" y="19381"/>
                    <a:pt x="19414" y="20148"/>
                    <a:pt x="19694" y="20775"/>
                  </a:cubicBezTo>
                  <a:lnTo>
                    <a:pt x="19672" y="21140"/>
                  </a:lnTo>
                  <a:lnTo>
                    <a:pt x="13532" y="21140"/>
                  </a:lnTo>
                  <a:close/>
                  <a:moveTo>
                    <a:pt x="8720" y="17323"/>
                  </a:moveTo>
                  <a:cubicBezTo>
                    <a:pt x="10524" y="17374"/>
                    <a:pt x="12097" y="16697"/>
                    <a:pt x="13443" y="15290"/>
                  </a:cubicBezTo>
                  <a:lnTo>
                    <a:pt x="14219" y="11704"/>
                  </a:lnTo>
                  <a:lnTo>
                    <a:pt x="12047" y="11685"/>
                  </a:lnTo>
                  <a:cubicBezTo>
                    <a:pt x="9741" y="11736"/>
                    <a:pt x="8079" y="12343"/>
                    <a:pt x="7058" y="13506"/>
                  </a:cubicBezTo>
                  <a:cubicBezTo>
                    <a:pt x="6689" y="13928"/>
                    <a:pt x="6459" y="14446"/>
                    <a:pt x="6371" y="15060"/>
                  </a:cubicBezTo>
                  <a:cubicBezTo>
                    <a:pt x="6252" y="15751"/>
                    <a:pt x="6418" y="16297"/>
                    <a:pt x="6869" y="16700"/>
                  </a:cubicBezTo>
                  <a:cubicBezTo>
                    <a:pt x="7320" y="17103"/>
                    <a:pt x="7937" y="17311"/>
                    <a:pt x="8720" y="17324"/>
                  </a:cubicBezTo>
                  <a:lnTo>
                    <a:pt x="8720" y="17323"/>
                  </a:lnTo>
                  <a:close/>
                </a:path>
              </a:pathLst>
            </a:cu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21" name="Freeform 12"/>
            <p:cNvSpPr/>
            <p:nvPr/>
          </p:nvSpPr>
          <p:spPr>
            <a:xfrm>
              <a:off x="498785" y="17424"/>
              <a:ext cx="120006" cy="33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53" y="21599"/>
                  </a:moveTo>
                  <a:lnTo>
                    <a:pt x="0" y="21599"/>
                  </a:lnTo>
                  <a:lnTo>
                    <a:pt x="10486" y="0"/>
                  </a:lnTo>
                  <a:lnTo>
                    <a:pt x="21600" y="0"/>
                  </a:lnTo>
                  <a:lnTo>
                    <a:pt x="11153" y="21600"/>
                  </a:lnTo>
                  <a:lnTo>
                    <a:pt x="11153" y="21599"/>
                  </a:lnTo>
                  <a:close/>
                </a:path>
              </a:pathLst>
            </a:cu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22" name="Freeform 13"/>
            <p:cNvSpPr/>
            <p:nvPr/>
          </p:nvSpPr>
          <p:spPr>
            <a:xfrm>
              <a:off x="628329" y="115361"/>
              <a:ext cx="224596" cy="237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563" extrusionOk="0">
                  <a:moveTo>
                    <a:pt x="12471" y="18979"/>
                  </a:moveTo>
                  <a:cubicBezTo>
                    <a:pt x="10805" y="20739"/>
                    <a:pt x="8739" y="21600"/>
                    <a:pt x="6269" y="21561"/>
                  </a:cubicBezTo>
                  <a:cubicBezTo>
                    <a:pt x="4105" y="21535"/>
                    <a:pt x="2469" y="20805"/>
                    <a:pt x="1359" y="19370"/>
                  </a:cubicBezTo>
                  <a:cubicBezTo>
                    <a:pt x="249" y="17935"/>
                    <a:pt x="-181" y="16044"/>
                    <a:pt x="69" y="13696"/>
                  </a:cubicBezTo>
                  <a:lnTo>
                    <a:pt x="2504" y="1"/>
                  </a:lnTo>
                  <a:lnTo>
                    <a:pt x="8372" y="1"/>
                  </a:lnTo>
                  <a:lnTo>
                    <a:pt x="5896" y="13771"/>
                  </a:lnTo>
                  <a:cubicBezTo>
                    <a:pt x="5841" y="14201"/>
                    <a:pt x="5833" y="14606"/>
                    <a:pt x="5876" y="14983"/>
                  </a:cubicBezTo>
                  <a:cubicBezTo>
                    <a:pt x="6015" y="16291"/>
                    <a:pt x="6784" y="16963"/>
                    <a:pt x="8185" y="17001"/>
                  </a:cubicBezTo>
                  <a:cubicBezTo>
                    <a:pt x="10002" y="17054"/>
                    <a:pt x="11508" y="16395"/>
                    <a:pt x="12701" y="15022"/>
                  </a:cubicBezTo>
                  <a:lnTo>
                    <a:pt x="15509" y="0"/>
                  </a:lnTo>
                  <a:lnTo>
                    <a:pt x="21419" y="0"/>
                  </a:lnTo>
                  <a:lnTo>
                    <a:pt x="17508" y="21168"/>
                  </a:lnTo>
                  <a:lnTo>
                    <a:pt x="12035" y="21168"/>
                  </a:lnTo>
                  <a:lnTo>
                    <a:pt x="12472" y="18976"/>
                  </a:lnTo>
                  <a:lnTo>
                    <a:pt x="12471" y="18979"/>
                  </a:lnTo>
                  <a:close/>
                </a:path>
              </a:pathLst>
            </a:cu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23" name="Freeform 14"/>
            <p:cNvSpPr/>
            <p:nvPr/>
          </p:nvSpPr>
          <p:spPr>
            <a:xfrm>
              <a:off x="857717" y="110645"/>
              <a:ext cx="169541" cy="23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99" y="5731"/>
                  </a:moveTo>
                  <a:cubicBezTo>
                    <a:pt x="19524" y="5601"/>
                    <a:pt x="18644" y="5536"/>
                    <a:pt x="17959" y="5536"/>
                  </a:cubicBezTo>
                  <a:cubicBezTo>
                    <a:pt x="15161" y="5484"/>
                    <a:pt x="12946" y="6221"/>
                    <a:pt x="11315" y="7747"/>
                  </a:cubicBezTo>
                  <a:lnTo>
                    <a:pt x="7840" y="21600"/>
                  </a:lnTo>
                  <a:lnTo>
                    <a:pt x="0" y="21600"/>
                  </a:lnTo>
                  <a:lnTo>
                    <a:pt x="5226" y="430"/>
                  </a:lnTo>
                  <a:lnTo>
                    <a:pt x="12593" y="411"/>
                  </a:lnTo>
                  <a:lnTo>
                    <a:pt x="11871" y="2994"/>
                  </a:lnTo>
                  <a:cubicBezTo>
                    <a:pt x="13761" y="998"/>
                    <a:pt x="16097" y="0"/>
                    <a:pt x="18876" y="0"/>
                  </a:cubicBezTo>
                  <a:cubicBezTo>
                    <a:pt x="19655" y="0"/>
                    <a:pt x="20562" y="91"/>
                    <a:pt x="21600" y="273"/>
                  </a:cubicBezTo>
                  <a:lnTo>
                    <a:pt x="20599" y="5732"/>
                  </a:lnTo>
                  <a:lnTo>
                    <a:pt x="20599" y="5731"/>
                  </a:lnTo>
                  <a:close/>
                </a:path>
              </a:pathLst>
            </a:cu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24" name="Freeform 15"/>
            <p:cNvSpPr/>
            <p:nvPr/>
          </p:nvSpPr>
          <p:spPr>
            <a:xfrm>
              <a:off x="1030046" y="111000"/>
              <a:ext cx="210843" cy="242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21529" extrusionOk="0">
                  <a:moveTo>
                    <a:pt x="10075" y="21527"/>
                  </a:moveTo>
                  <a:cubicBezTo>
                    <a:pt x="7998" y="21515"/>
                    <a:pt x="6158" y="21070"/>
                    <a:pt x="4557" y="20194"/>
                  </a:cubicBezTo>
                  <a:cubicBezTo>
                    <a:pt x="2955" y="19317"/>
                    <a:pt x="1759" y="18116"/>
                    <a:pt x="968" y="16588"/>
                  </a:cubicBezTo>
                  <a:cubicBezTo>
                    <a:pt x="179" y="15060"/>
                    <a:pt x="-128" y="13375"/>
                    <a:pt x="48" y="11533"/>
                  </a:cubicBezTo>
                  <a:lnTo>
                    <a:pt x="114" y="10766"/>
                  </a:lnTo>
                  <a:cubicBezTo>
                    <a:pt x="333" y="8745"/>
                    <a:pt x="1005" y="6891"/>
                    <a:pt x="2133" y="5203"/>
                  </a:cubicBezTo>
                  <a:cubicBezTo>
                    <a:pt x="3259" y="3514"/>
                    <a:pt x="4708" y="2213"/>
                    <a:pt x="6477" y="1299"/>
                  </a:cubicBezTo>
                  <a:cubicBezTo>
                    <a:pt x="8247" y="385"/>
                    <a:pt x="10208" y="-47"/>
                    <a:pt x="12357" y="4"/>
                  </a:cubicBezTo>
                  <a:cubicBezTo>
                    <a:pt x="15415" y="55"/>
                    <a:pt x="17730" y="1040"/>
                    <a:pt x="19302" y="2952"/>
                  </a:cubicBezTo>
                  <a:cubicBezTo>
                    <a:pt x="20875" y="4867"/>
                    <a:pt x="21472" y="7294"/>
                    <a:pt x="21091" y="10225"/>
                  </a:cubicBezTo>
                  <a:lnTo>
                    <a:pt x="20740" y="12588"/>
                  </a:lnTo>
                  <a:lnTo>
                    <a:pt x="6192" y="12588"/>
                  </a:lnTo>
                  <a:cubicBezTo>
                    <a:pt x="6134" y="13930"/>
                    <a:pt x="6507" y="15004"/>
                    <a:pt x="7312" y="15811"/>
                  </a:cubicBezTo>
                  <a:cubicBezTo>
                    <a:pt x="8116" y="16616"/>
                    <a:pt x="9214" y="17032"/>
                    <a:pt x="10603" y="17058"/>
                  </a:cubicBezTo>
                  <a:cubicBezTo>
                    <a:pt x="12856" y="17109"/>
                    <a:pt x="14830" y="16341"/>
                    <a:pt x="16528" y="14755"/>
                  </a:cubicBezTo>
                  <a:lnTo>
                    <a:pt x="19358" y="17825"/>
                  </a:lnTo>
                  <a:cubicBezTo>
                    <a:pt x="18467" y="19002"/>
                    <a:pt x="17179" y="19919"/>
                    <a:pt x="15496" y="20578"/>
                  </a:cubicBezTo>
                  <a:cubicBezTo>
                    <a:pt x="13814" y="21236"/>
                    <a:pt x="12008" y="21553"/>
                    <a:pt x="10077" y="21527"/>
                  </a:cubicBezTo>
                  <a:lnTo>
                    <a:pt x="10075" y="21527"/>
                  </a:lnTo>
                  <a:close/>
                  <a:moveTo>
                    <a:pt x="12049" y="4474"/>
                  </a:moveTo>
                  <a:cubicBezTo>
                    <a:pt x="10908" y="4448"/>
                    <a:pt x="9896" y="4762"/>
                    <a:pt x="9010" y="5414"/>
                  </a:cubicBezTo>
                  <a:cubicBezTo>
                    <a:pt x="8125" y="6066"/>
                    <a:pt x="7332" y="7198"/>
                    <a:pt x="6630" y="8809"/>
                  </a:cubicBezTo>
                  <a:lnTo>
                    <a:pt x="15144" y="8809"/>
                  </a:lnTo>
                  <a:lnTo>
                    <a:pt x="15275" y="8311"/>
                  </a:lnTo>
                  <a:cubicBezTo>
                    <a:pt x="15363" y="7800"/>
                    <a:pt x="15370" y="7313"/>
                    <a:pt x="15296" y="6853"/>
                  </a:cubicBezTo>
                  <a:cubicBezTo>
                    <a:pt x="15150" y="6111"/>
                    <a:pt x="14791" y="5533"/>
                    <a:pt x="14221" y="5117"/>
                  </a:cubicBezTo>
                  <a:cubicBezTo>
                    <a:pt x="13651" y="4701"/>
                    <a:pt x="12926" y="4487"/>
                    <a:pt x="12049" y="4474"/>
                  </a:cubicBezTo>
                  <a:close/>
                </a:path>
              </a:pathLst>
            </a:cu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25" name="Freeform 16"/>
            <p:cNvSpPr/>
            <p:nvPr/>
          </p:nvSpPr>
          <p:spPr>
            <a:xfrm>
              <a:off x="32121" y="-1"/>
              <a:ext cx="239908" cy="150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600" extrusionOk="0">
                  <a:moveTo>
                    <a:pt x="14133" y="0"/>
                  </a:moveTo>
                  <a:lnTo>
                    <a:pt x="14133" y="3960"/>
                  </a:lnTo>
                  <a:cubicBezTo>
                    <a:pt x="14125" y="4393"/>
                    <a:pt x="13901" y="4742"/>
                    <a:pt x="13625" y="4745"/>
                  </a:cubicBezTo>
                  <a:cubicBezTo>
                    <a:pt x="12360" y="4745"/>
                    <a:pt x="11089" y="4683"/>
                    <a:pt x="9825" y="4760"/>
                  </a:cubicBezTo>
                  <a:cubicBezTo>
                    <a:pt x="9639" y="4771"/>
                    <a:pt x="9452" y="4794"/>
                    <a:pt x="9266" y="4816"/>
                  </a:cubicBezTo>
                  <a:cubicBezTo>
                    <a:pt x="7812" y="4990"/>
                    <a:pt x="6282" y="5502"/>
                    <a:pt x="5019" y="6390"/>
                  </a:cubicBezTo>
                  <a:cubicBezTo>
                    <a:pt x="4951" y="6438"/>
                    <a:pt x="4884" y="6487"/>
                    <a:pt x="4818" y="6535"/>
                  </a:cubicBezTo>
                  <a:cubicBezTo>
                    <a:pt x="3733" y="7295"/>
                    <a:pt x="2826" y="8255"/>
                    <a:pt x="2098" y="9410"/>
                  </a:cubicBezTo>
                  <a:cubicBezTo>
                    <a:pt x="1791" y="9883"/>
                    <a:pt x="1514" y="10386"/>
                    <a:pt x="1257" y="10920"/>
                  </a:cubicBezTo>
                  <a:cubicBezTo>
                    <a:pt x="497" y="12497"/>
                    <a:pt x="114" y="14429"/>
                    <a:pt x="23" y="16393"/>
                  </a:cubicBezTo>
                  <a:cubicBezTo>
                    <a:pt x="-51" y="18012"/>
                    <a:pt x="44" y="19717"/>
                    <a:pt x="419" y="21239"/>
                  </a:cubicBezTo>
                  <a:cubicBezTo>
                    <a:pt x="449" y="21357"/>
                    <a:pt x="480" y="21478"/>
                    <a:pt x="514" y="21600"/>
                  </a:cubicBezTo>
                  <a:cubicBezTo>
                    <a:pt x="581" y="21494"/>
                    <a:pt x="1041" y="20788"/>
                    <a:pt x="1060" y="20759"/>
                  </a:cubicBezTo>
                  <a:cubicBezTo>
                    <a:pt x="1196" y="20554"/>
                    <a:pt x="1331" y="20353"/>
                    <a:pt x="1465" y="20157"/>
                  </a:cubicBezTo>
                  <a:cubicBezTo>
                    <a:pt x="1589" y="19974"/>
                    <a:pt x="1713" y="19796"/>
                    <a:pt x="1837" y="19620"/>
                  </a:cubicBezTo>
                  <a:cubicBezTo>
                    <a:pt x="3562" y="17162"/>
                    <a:pt x="5177" y="15381"/>
                    <a:pt x="6732" y="14206"/>
                  </a:cubicBezTo>
                  <a:cubicBezTo>
                    <a:pt x="6843" y="14121"/>
                    <a:pt x="6954" y="14041"/>
                    <a:pt x="7064" y="13963"/>
                  </a:cubicBezTo>
                  <a:cubicBezTo>
                    <a:pt x="7705" y="13512"/>
                    <a:pt x="8368" y="13137"/>
                    <a:pt x="9051" y="12874"/>
                  </a:cubicBezTo>
                  <a:cubicBezTo>
                    <a:pt x="9752" y="12603"/>
                    <a:pt x="10457" y="12486"/>
                    <a:pt x="11179" y="12452"/>
                  </a:cubicBezTo>
                  <a:cubicBezTo>
                    <a:pt x="11621" y="12431"/>
                    <a:pt x="13329" y="12476"/>
                    <a:pt x="13735" y="12614"/>
                  </a:cubicBezTo>
                  <a:cubicBezTo>
                    <a:pt x="13964" y="12695"/>
                    <a:pt x="14134" y="13016"/>
                    <a:pt x="14135" y="13403"/>
                  </a:cubicBezTo>
                  <a:lnTo>
                    <a:pt x="14135" y="17370"/>
                  </a:lnTo>
                  <a:lnTo>
                    <a:pt x="15650" y="15552"/>
                  </a:lnTo>
                  <a:lnTo>
                    <a:pt x="21549" y="8957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26" name="Freeform 17"/>
            <p:cNvSpPr/>
            <p:nvPr/>
          </p:nvSpPr>
          <p:spPr>
            <a:xfrm>
              <a:off x="-1" y="109268"/>
              <a:ext cx="235009" cy="244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566" extrusionOk="0">
                  <a:moveTo>
                    <a:pt x="15839" y="5886"/>
                  </a:moveTo>
                  <a:lnTo>
                    <a:pt x="14335" y="5220"/>
                  </a:lnTo>
                  <a:lnTo>
                    <a:pt x="11722" y="4268"/>
                  </a:lnTo>
                  <a:cubicBezTo>
                    <a:pt x="9544" y="3455"/>
                    <a:pt x="8581" y="2356"/>
                    <a:pt x="8833" y="972"/>
                  </a:cubicBezTo>
                  <a:cubicBezTo>
                    <a:pt x="8893" y="623"/>
                    <a:pt x="8999" y="299"/>
                    <a:pt x="9146" y="0"/>
                  </a:cubicBezTo>
                  <a:cubicBezTo>
                    <a:pt x="7866" y="734"/>
                    <a:pt x="6542" y="1692"/>
                    <a:pt x="5155" y="2896"/>
                  </a:cubicBezTo>
                  <a:cubicBezTo>
                    <a:pt x="5020" y="3013"/>
                    <a:pt x="4885" y="3131"/>
                    <a:pt x="4749" y="3252"/>
                  </a:cubicBezTo>
                  <a:cubicBezTo>
                    <a:pt x="4604" y="3383"/>
                    <a:pt x="4457" y="3516"/>
                    <a:pt x="4308" y="3652"/>
                  </a:cubicBezTo>
                  <a:cubicBezTo>
                    <a:pt x="4288" y="3672"/>
                    <a:pt x="3706" y="4217"/>
                    <a:pt x="3706" y="4217"/>
                  </a:cubicBezTo>
                  <a:cubicBezTo>
                    <a:pt x="4624" y="6052"/>
                    <a:pt x="6516" y="7586"/>
                    <a:pt x="9387" y="8819"/>
                  </a:cubicBezTo>
                  <a:lnTo>
                    <a:pt x="13207" y="10286"/>
                  </a:lnTo>
                  <a:cubicBezTo>
                    <a:pt x="15028" y="11086"/>
                    <a:pt x="15801" y="12242"/>
                    <a:pt x="15523" y="13753"/>
                  </a:cubicBezTo>
                  <a:cubicBezTo>
                    <a:pt x="15352" y="14744"/>
                    <a:pt x="14810" y="15537"/>
                    <a:pt x="13900" y="16134"/>
                  </a:cubicBezTo>
                  <a:cubicBezTo>
                    <a:pt x="12989" y="16730"/>
                    <a:pt x="11828" y="17029"/>
                    <a:pt x="10416" y="17029"/>
                  </a:cubicBezTo>
                  <a:cubicBezTo>
                    <a:pt x="7157" y="16978"/>
                    <a:pt x="5619" y="15448"/>
                    <a:pt x="5804" y="12438"/>
                  </a:cubicBezTo>
                  <a:lnTo>
                    <a:pt x="5" y="12420"/>
                  </a:lnTo>
                  <a:cubicBezTo>
                    <a:pt x="-48" y="14134"/>
                    <a:pt x="315" y="15658"/>
                    <a:pt x="1093" y="16991"/>
                  </a:cubicBezTo>
                  <a:cubicBezTo>
                    <a:pt x="1924" y="18426"/>
                    <a:pt x="3139" y="19537"/>
                    <a:pt x="4735" y="20324"/>
                  </a:cubicBezTo>
                  <a:cubicBezTo>
                    <a:pt x="6332" y="21112"/>
                    <a:pt x="8153" y="21524"/>
                    <a:pt x="10199" y="21562"/>
                  </a:cubicBezTo>
                  <a:cubicBezTo>
                    <a:pt x="12204" y="21600"/>
                    <a:pt x="14042" y="21302"/>
                    <a:pt x="15711" y="20668"/>
                  </a:cubicBezTo>
                  <a:cubicBezTo>
                    <a:pt x="17380" y="20032"/>
                    <a:pt x="18700" y="19122"/>
                    <a:pt x="19669" y="17934"/>
                  </a:cubicBezTo>
                  <a:cubicBezTo>
                    <a:pt x="20639" y="16747"/>
                    <a:pt x="21184" y="15334"/>
                    <a:pt x="21302" y="13697"/>
                  </a:cubicBezTo>
                  <a:cubicBezTo>
                    <a:pt x="21552" y="10344"/>
                    <a:pt x="19731" y="7741"/>
                    <a:pt x="15839" y="5887"/>
                  </a:cubicBezTo>
                  <a:lnTo>
                    <a:pt x="15839" y="5886"/>
                  </a:lnTo>
                  <a:close/>
                </a:path>
              </a:pathLst>
            </a:custGeom>
            <a:solidFill>
              <a:srgbClr val="FEFA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</p:grp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Image Half in Background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icture Placeholder 19"/>
          <p:cNvSpPr>
            <a:spLocks noGrp="1"/>
          </p:cNvSpPr>
          <p:nvPr>
            <p:ph type="pic" idx="2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6" name="Title Text"/>
          <p:cNvSpPr txBox="1">
            <a:spLocks noGrp="1"/>
          </p:cNvSpPr>
          <p:nvPr>
            <p:ph type="title"/>
          </p:nvPr>
        </p:nvSpPr>
        <p:spPr>
          <a:xfrm>
            <a:off x="838200" y="685165"/>
            <a:ext cx="5102158" cy="132556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7" name="Freeform 6"/>
          <p:cNvSpPr/>
          <p:nvPr/>
        </p:nvSpPr>
        <p:spPr>
          <a:xfrm>
            <a:off x="843540" y="6261894"/>
            <a:ext cx="844991" cy="187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" y="0"/>
                </a:moveTo>
                <a:cubicBezTo>
                  <a:pt x="915" y="0"/>
                  <a:pt x="110" y="2391"/>
                  <a:pt x="110" y="6159"/>
                </a:cubicBezTo>
                <a:cubicBezTo>
                  <a:pt x="110" y="14344"/>
                  <a:pt x="2952" y="10238"/>
                  <a:pt x="2952" y="15497"/>
                </a:cubicBezTo>
                <a:cubicBezTo>
                  <a:pt x="2952" y="17494"/>
                  <a:pt x="2514" y="18703"/>
                  <a:pt x="1914" y="18703"/>
                </a:cubicBezTo>
                <a:cubicBezTo>
                  <a:pt x="1167" y="18703"/>
                  <a:pt x="728" y="16734"/>
                  <a:pt x="728" y="13669"/>
                </a:cubicBezTo>
                <a:lnTo>
                  <a:pt x="0" y="15188"/>
                </a:lnTo>
                <a:cubicBezTo>
                  <a:pt x="122" y="19266"/>
                  <a:pt x="902" y="21600"/>
                  <a:pt x="1914" y="21600"/>
                </a:cubicBezTo>
                <a:cubicBezTo>
                  <a:pt x="2952" y="21600"/>
                  <a:pt x="3738" y="19322"/>
                  <a:pt x="3738" y="15356"/>
                </a:cubicBezTo>
                <a:cubicBezTo>
                  <a:pt x="3738" y="7031"/>
                  <a:pt x="889" y="10969"/>
                  <a:pt x="889" y="5934"/>
                </a:cubicBezTo>
                <a:cubicBezTo>
                  <a:pt x="889" y="4022"/>
                  <a:pt x="1295" y="2897"/>
                  <a:pt x="1869" y="2897"/>
                </a:cubicBezTo>
                <a:cubicBezTo>
                  <a:pt x="2552" y="2897"/>
                  <a:pt x="2971" y="4697"/>
                  <a:pt x="2971" y="7200"/>
                </a:cubicBezTo>
                <a:lnTo>
                  <a:pt x="3674" y="5878"/>
                </a:lnTo>
                <a:cubicBezTo>
                  <a:pt x="3583" y="2672"/>
                  <a:pt x="2920" y="0"/>
                  <a:pt x="1869" y="0"/>
                </a:cubicBezTo>
                <a:close/>
                <a:moveTo>
                  <a:pt x="7862" y="6553"/>
                </a:moveTo>
                <a:lnTo>
                  <a:pt x="7121" y="6553"/>
                </a:lnTo>
                <a:lnTo>
                  <a:pt x="7121" y="8325"/>
                </a:lnTo>
                <a:cubicBezTo>
                  <a:pt x="6857" y="6947"/>
                  <a:pt x="6470" y="6047"/>
                  <a:pt x="5955" y="6047"/>
                </a:cubicBezTo>
                <a:cubicBezTo>
                  <a:pt x="4943" y="6047"/>
                  <a:pt x="4260" y="9450"/>
                  <a:pt x="4260" y="13866"/>
                </a:cubicBezTo>
                <a:cubicBezTo>
                  <a:pt x="4260" y="18253"/>
                  <a:pt x="4949" y="21600"/>
                  <a:pt x="5955" y="21600"/>
                </a:cubicBezTo>
                <a:cubicBezTo>
                  <a:pt x="6496" y="21600"/>
                  <a:pt x="6876" y="20700"/>
                  <a:pt x="7121" y="19406"/>
                </a:cubicBezTo>
                <a:lnTo>
                  <a:pt x="7186" y="15750"/>
                </a:lnTo>
                <a:lnTo>
                  <a:pt x="7585" y="21178"/>
                </a:lnTo>
                <a:lnTo>
                  <a:pt x="8372" y="21178"/>
                </a:lnTo>
                <a:lnTo>
                  <a:pt x="7862" y="14709"/>
                </a:lnTo>
                <a:lnTo>
                  <a:pt x="7862" y="6553"/>
                </a:lnTo>
                <a:close/>
                <a:moveTo>
                  <a:pt x="5027" y="13866"/>
                </a:moveTo>
                <a:cubicBezTo>
                  <a:pt x="5027" y="11025"/>
                  <a:pt x="5458" y="8972"/>
                  <a:pt x="6090" y="8972"/>
                </a:cubicBezTo>
                <a:cubicBezTo>
                  <a:pt x="6696" y="8972"/>
                  <a:pt x="7147" y="10997"/>
                  <a:pt x="7147" y="13866"/>
                </a:cubicBezTo>
                <a:cubicBezTo>
                  <a:pt x="7147" y="16706"/>
                  <a:pt x="6696" y="18647"/>
                  <a:pt x="6090" y="18647"/>
                </a:cubicBezTo>
                <a:cubicBezTo>
                  <a:pt x="5458" y="18647"/>
                  <a:pt x="5027" y="16650"/>
                  <a:pt x="5027" y="13866"/>
                </a:cubicBezTo>
                <a:close/>
                <a:moveTo>
                  <a:pt x="11042" y="12375"/>
                </a:moveTo>
                <a:lnTo>
                  <a:pt x="11042" y="21178"/>
                </a:lnTo>
                <a:lnTo>
                  <a:pt x="11783" y="21178"/>
                </a:lnTo>
                <a:lnTo>
                  <a:pt x="11783" y="13078"/>
                </a:lnTo>
                <a:cubicBezTo>
                  <a:pt x="11783" y="10519"/>
                  <a:pt x="12021" y="9000"/>
                  <a:pt x="12505" y="9000"/>
                </a:cubicBezTo>
                <a:cubicBezTo>
                  <a:pt x="12917" y="9000"/>
                  <a:pt x="13143" y="10097"/>
                  <a:pt x="13143" y="12347"/>
                </a:cubicBezTo>
                <a:lnTo>
                  <a:pt x="13143" y="21178"/>
                </a:lnTo>
                <a:lnTo>
                  <a:pt x="13884" y="21178"/>
                </a:lnTo>
                <a:lnTo>
                  <a:pt x="13884" y="11784"/>
                </a:lnTo>
                <a:cubicBezTo>
                  <a:pt x="13884" y="8044"/>
                  <a:pt x="13433" y="6047"/>
                  <a:pt x="12705" y="6047"/>
                </a:cubicBezTo>
                <a:cubicBezTo>
                  <a:pt x="12318" y="6047"/>
                  <a:pt x="12066" y="6750"/>
                  <a:pt x="11938" y="7313"/>
                </a:cubicBezTo>
                <a:lnTo>
                  <a:pt x="11764" y="10547"/>
                </a:lnTo>
                <a:cubicBezTo>
                  <a:pt x="11680" y="7819"/>
                  <a:pt x="11254" y="6047"/>
                  <a:pt x="10636" y="6047"/>
                </a:cubicBezTo>
                <a:cubicBezTo>
                  <a:pt x="10210" y="6047"/>
                  <a:pt x="9985" y="6834"/>
                  <a:pt x="9875" y="7313"/>
                </a:cubicBezTo>
                <a:lnTo>
                  <a:pt x="9682" y="10659"/>
                </a:lnTo>
                <a:lnTo>
                  <a:pt x="9682" y="6553"/>
                </a:lnTo>
                <a:lnTo>
                  <a:pt x="8941" y="6553"/>
                </a:lnTo>
                <a:lnTo>
                  <a:pt x="8941" y="21178"/>
                </a:lnTo>
                <a:lnTo>
                  <a:pt x="9682" y="21178"/>
                </a:lnTo>
                <a:lnTo>
                  <a:pt x="9682" y="13191"/>
                </a:lnTo>
                <a:cubicBezTo>
                  <a:pt x="9695" y="10659"/>
                  <a:pt x="9933" y="9000"/>
                  <a:pt x="10410" y="9000"/>
                </a:cubicBezTo>
                <a:cubicBezTo>
                  <a:pt x="10926" y="9000"/>
                  <a:pt x="11042" y="11025"/>
                  <a:pt x="11042" y="12375"/>
                </a:cubicBezTo>
                <a:close/>
                <a:moveTo>
                  <a:pt x="16213" y="6047"/>
                </a:moveTo>
                <a:cubicBezTo>
                  <a:pt x="15240" y="6047"/>
                  <a:pt x="14531" y="9366"/>
                  <a:pt x="14531" y="13894"/>
                </a:cubicBezTo>
                <a:cubicBezTo>
                  <a:pt x="14531" y="18422"/>
                  <a:pt x="15201" y="21600"/>
                  <a:pt x="16258" y="21600"/>
                </a:cubicBezTo>
                <a:cubicBezTo>
                  <a:pt x="16877" y="21600"/>
                  <a:pt x="17451" y="20559"/>
                  <a:pt x="17767" y="18338"/>
                </a:cubicBezTo>
                <a:lnTo>
                  <a:pt x="17232" y="16256"/>
                </a:lnTo>
                <a:cubicBezTo>
                  <a:pt x="17051" y="18056"/>
                  <a:pt x="16748" y="18872"/>
                  <a:pt x="16278" y="18872"/>
                </a:cubicBezTo>
                <a:cubicBezTo>
                  <a:pt x="15769" y="18872"/>
                  <a:pt x="15388" y="17663"/>
                  <a:pt x="15311" y="14878"/>
                </a:cubicBezTo>
                <a:lnTo>
                  <a:pt x="17799" y="14878"/>
                </a:lnTo>
                <a:cubicBezTo>
                  <a:pt x="17812" y="14372"/>
                  <a:pt x="17818" y="14006"/>
                  <a:pt x="17818" y="13584"/>
                </a:cubicBezTo>
                <a:cubicBezTo>
                  <a:pt x="17818" y="9113"/>
                  <a:pt x="17199" y="6047"/>
                  <a:pt x="16213" y="6047"/>
                </a:cubicBezTo>
                <a:close/>
                <a:moveTo>
                  <a:pt x="15317" y="12516"/>
                </a:moveTo>
                <a:cubicBezTo>
                  <a:pt x="15408" y="9984"/>
                  <a:pt x="15762" y="8775"/>
                  <a:pt x="16200" y="8775"/>
                </a:cubicBezTo>
                <a:cubicBezTo>
                  <a:pt x="16716" y="8775"/>
                  <a:pt x="17019" y="10266"/>
                  <a:pt x="17019" y="12516"/>
                </a:cubicBezTo>
                <a:lnTo>
                  <a:pt x="15317" y="12516"/>
                </a:lnTo>
                <a:close/>
                <a:moveTo>
                  <a:pt x="18545" y="6553"/>
                </a:moveTo>
                <a:lnTo>
                  <a:pt x="18545" y="21178"/>
                </a:lnTo>
                <a:lnTo>
                  <a:pt x="19286" y="21178"/>
                </a:lnTo>
                <a:lnTo>
                  <a:pt x="19286" y="13388"/>
                </a:lnTo>
                <a:cubicBezTo>
                  <a:pt x="19286" y="10603"/>
                  <a:pt x="19602" y="9028"/>
                  <a:pt x="20137" y="9028"/>
                </a:cubicBezTo>
                <a:cubicBezTo>
                  <a:pt x="20633" y="9028"/>
                  <a:pt x="20859" y="10238"/>
                  <a:pt x="20859" y="12881"/>
                </a:cubicBezTo>
                <a:lnTo>
                  <a:pt x="20859" y="21178"/>
                </a:lnTo>
                <a:lnTo>
                  <a:pt x="21600" y="21178"/>
                </a:lnTo>
                <a:lnTo>
                  <a:pt x="21600" y="12431"/>
                </a:lnTo>
                <a:cubicBezTo>
                  <a:pt x="21600" y="8325"/>
                  <a:pt x="21162" y="6047"/>
                  <a:pt x="20350" y="6047"/>
                </a:cubicBezTo>
                <a:cubicBezTo>
                  <a:pt x="19905" y="6047"/>
                  <a:pt x="19641" y="6750"/>
                  <a:pt x="19467" y="7594"/>
                </a:cubicBezTo>
                <a:lnTo>
                  <a:pt x="19286" y="10828"/>
                </a:lnTo>
                <a:lnTo>
                  <a:pt x="19286" y="6553"/>
                </a:lnTo>
                <a:lnTo>
                  <a:pt x="18545" y="655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Roboto"/>
              </a:defRPr>
            </a:pPr>
            <a:endParaRPr/>
          </a:p>
        </p:txBody>
      </p:sp>
      <p:sp>
        <p:nvSpPr>
          <p:cNvPr id="238" name="Freeform 7"/>
          <p:cNvSpPr/>
          <p:nvPr/>
        </p:nvSpPr>
        <p:spPr>
          <a:xfrm>
            <a:off x="1769966" y="6266295"/>
            <a:ext cx="1418031" cy="183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" y="5674"/>
                </a:moveTo>
                <a:cubicBezTo>
                  <a:pt x="438" y="5674"/>
                  <a:pt x="61" y="7661"/>
                  <a:pt x="61" y="10426"/>
                </a:cubicBezTo>
                <a:cubicBezTo>
                  <a:pt x="61" y="16445"/>
                  <a:pt x="1313" y="13939"/>
                  <a:pt x="1313" y="17107"/>
                </a:cubicBezTo>
                <a:cubicBezTo>
                  <a:pt x="1313" y="18346"/>
                  <a:pt x="1141" y="18950"/>
                  <a:pt x="929" y="18950"/>
                </a:cubicBezTo>
                <a:cubicBezTo>
                  <a:pt x="653" y="18950"/>
                  <a:pt x="442" y="17971"/>
                  <a:pt x="426" y="15754"/>
                </a:cubicBezTo>
                <a:lnTo>
                  <a:pt x="0" y="17107"/>
                </a:lnTo>
                <a:cubicBezTo>
                  <a:pt x="69" y="19901"/>
                  <a:pt x="419" y="21600"/>
                  <a:pt x="929" y="21600"/>
                </a:cubicBezTo>
                <a:cubicBezTo>
                  <a:pt x="1417" y="21600"/>
                  <a:pt x="1786" y="20045"/>
                  <a:pt x="1786" y="16906"/>
                </a:cubicBezTo>
                <a:cubicBezTo>
                  <a:pt x="1786" y="10944"/>
                  <a:pt x="515" y="13306"/>
                  <a:pt x="515" y="10224"/>
                </a:cubicBezTo>
                <a:cubicBezTo>
                  <a:pt x="515" y="9101"/>
                  <a:pt x="649" y="8294"/>
                  <a:pt x="883" y="8294"/>
                </a:cubicBezTo>
                <a:cubicBezTo>
                  <a:pt x="1160" y="8294"/>
                  <a:pt x="1329" y="9360"/>
                  <a:pt x="1344" y="11174"/>
                </a:cubicBezTo>
                <a:lnTo>
                  <a:pt x="1763" y="9994"/>
                </a:lnTo>
                <a:cubicBezTo>
                  <a:pt x="1697" y="7373"/>
                  <a:pt x="1363" y="5674"/>
                  <a:pt x="883" y="5674"/>
                </a:cubicBezTo>
                <a:close/>
                <a:moveTo>
                  <a:pt x="2213" y="0"/>
                </a:moveTo>
                <a:lnTo>
                  <a:pt x="2213" y="21168"/>
                </a:lnTo>
                <a:lnTo>
                  <a:pt x="2654" y="21168"/>
                </a:lnTo>
                <a:lnTo>
                  <a:pt x="2654" y="0"/>
                </a:lnTo>
                <a:lnTo>
                  <a:pt x="2213" y="0"/>
                </a:lnTo>
                <a:close/>
                <a:moveTo>
                  <a:pt x="3195" y="6192"/>
                </a:moveTo>
                <a:lnTo>
                  <a:pt x="3195" y="21168"/>
                </a:lnTo>
                <a:lnTo>
                  <a:pt x="3637" y="21168"/>
                </a:lnTo>
                <a:lnTo>
                  <a:pt x="3637" y="6192"/>
                </a:lnTo>
                <a:lnTo>
                  <a:pt x="3195" y="6192"/>
                </a:lnTo>
                <a:close/>
                <a:moveTo>
                  <a:pt x="3176" y="3485"/>
                </a:moveTo>
                <a:lnTo>
                  <a:pt x="3652" y="3485"/>
                </a:lnTo>
                <a:lnTo>
                  <a:pt x="3652" y="0"/>
                </a:lnTo>
                <a:lnTo>
                  <a:pt x="3176" y="0"/>
                </a:lnTo>
                <a:lnTo>
                  <a:pt x="3176" y="3485"/>
                </a:lnTo>
                <a:close/>
                <a:moveTo>
                  <a:pt x="5411" y="12154"/>
                </a:moveTo>
                <a:lnTo>
                  <a:pt x="5411" y="21168"/>
                </a:lnTo>
                <a:lnTo>
                  <a:pt x="5852" y="21168"/>
                </a:lnTo>
                <a:lnTo>
                  <a:pt x="5852" y="12874"/>
                </a:lnTo>
                <a:cubicBezTo>
                  <a:pt x="5852" y="10253"/>
                  <a:pt x="5994" y="8698"/>
                  <a:pt x="6282" y="8698"/>
                </a:cubicBezTo>
                <a:cubicBezTo>
                  <a:pt x="6528" y="8698"/>
                  <a:pt x="6663" y="9821"/>
                  <a:pt x="6663" y="12125"/>
                </a:cubicBezTo>
                <a:lnTo>
                  <a:pt x="6663" y="21168"/>
                </a:lnTo>
                <a:lnTo>
                  <a:pt x="7104" y="21168"/>
                </a:lnTo>
                <a:lnTo>
                  <a:pt x="7104" y="11549"/>
                </a:lnTo>
                <a:cubicBezTo>
                  <a:pt x="7104" y="7718"/>
                  <a:pt x="6836" y="5674"/>
                  <a:pt x="6402" y="5674"/>
                </a:cubicBezTo>
                <a:cubicBezTo>
                  <a:pt x="6171" y="5674"/>
                  <a:pt x="6021" y="6394"/>
                  <a:pt x="5945" y="6970"/>
                </a:cubicBezTo>
                <a:lnTo>
                  <a:pt x="5841" y="10282"/>
                </a:lnTo>
                <a:cubicBezTo>
                  <a:pt x="5791" y="7488"/>
                  <a:pt x="5537" y="5674"/>
                  <a:pt x="5169" y="5674"/>
                </a:cubicBezTo>
                <a:cubicBezTo>
                  <a:pt x="4915" y="5674"/>
                  <a:pt x="4781" y="6480"/>
                  <a:pt x="4716" y="6970"/>
                </a:cubicBezTo>
                <a:lnTo>
                  <a:pt x="4600" y="10397"/>
                </a:lnTo>
                <a:lnTo>
                  <a:pt x="4600" y="6192"/>
                </a:lnTo>
                <a:lnTo>
                  <a:pt x="4159" y="6192"/>
                </a:lnTo>
                <a:lnTo>
                  <a:pt x="4159" y="21168"/>
                </a:lnTo>
                <a:lnTo>
                  <a:pt x="4600" y="21168"/>
                </a:lnTo>
                <a:lnTo>
                  <a:pt x="4600" y="12989"/>
                </a:lnTo>
                <a:cubicBezTo>
                  <a:pt x="4608" y="10397"/>
                  <a:pt x="4750" y="8698"/>
                  <a:pt x="5034" y="8698"/>
                </a:cubicBezTo>
                <a:cubicBezTo>
                  <a:pt x="5342" y="8698"/>
                  <a:pt x="5411" y="10771"/>
                  <a:pt x="5411" y="12154"/>
                </a:cubicBezTo>
                <a:close/>
                <a:moveTo>
                  <a:pt x="8276" y="6192"/>
                </a:moveTo>
                <a:lnTo>
                  <a:pt x="9105" y="21168"/>
                </a:lnTo>
                <a:lnTo>
                  <a:pt x="9574" y="21168"/>
                </a:lnTo>
                <a:lnTo>
                  <a:pt x="10392" y="6192"/>
                </a:lnTo>
                <a:lnTo>
                  <a:pt x="9915" y="6192"/>
                </a:lnTo>
                <a:lnTo>
                  <a:pt x="9339" y="17366"/>
                </a:lnTo>
                <a:lnTo>
                  <a:pt x="8763" y="6192"/>
                </a:lnTo>
                <a:lnTo>
                  <a:pt x="8276" y="6192"/>
                </a:lnTo>
                <a:close/>
                <a:moveTo>
                  <a:pt x="11615" y="5674"/>
                </a:moveTo>
                <a:cubicBezTo>
                  <a:pt x="10996" y="5674"/>
                  <a:pt x="10532" y="8957"/>
                  <a:pt x="10532" y="13651"/>
                </a:cubicBezTo>
                <a:cubicBezTo>
                  <a:pt x="10532" y="18317"/>
                  <a:pt x="10996" y="21600"/>
                  <a:pt x="11615" y="21600"/>
                </a:cubicBezTo>
                <a:cubicBezTo>
                  <a:pt x="12229" y="21600"/>
                  <a:pt x="12698" y="18317"/>
                  <a:pt x="12698" y="13651"/>
                </a:cubicBezTo>
                <a:cubicBezTo>
                  <a:pt x="12698" y="8957"/>
                  <a:pt x="12229" y="5674"/>
                  <a:pt x="11615" y="5674"/>
                </a:cubicBezTo>
                <a:close/>
                <a:moveTo>
                  <a:pt x="10989" y="13651"/>
                </a:moveTo>
                <a:cubicBezTo>
                  <a:pt x="10989" y="10627"/>
                  <a:pt x="11254" y="8726"/>
                  <a:pt x="11615" y="8726"/>
                </a:cubicBezTo>
                <a:cubicBezTo>
                  <a:pt x="11976" y="8726"/>
                  <a:pt x="12237" y="10627"/>
                  <a:pt x="12237" y="13651"/>
                </a:cubicBezTo>
                <a:cubicBezTo>
                  <a:pt x="12237" y="16646"/>
                  <a:pt x="11976" y="18547"/>
                  <a:pt x="11615" y="18547"/>
                </a:cubicBezTo>
                <a:cubicBezTo>
                  <a:pt x="11258" y="18547"/>
                  <a:pt x="10989" y="16646"/>
                  <a:pt x="10989" y="13651"/>
                </a:cubicBezTo>
                <a:close/>
                <a:moveTo>
                  <a:pt x="14064" y="5674"/>
                </a:moveTo>
                <a:cubicBezTo>
                  <a:pt x="13445" y="5674"/>
                  <a:pt x="12981" y="8957"/>
                  <a:pt x="12981" y="13651"/>
                </a:cubicBezTo>
                <a:cubicBezTo>
                  <a:pt x="12981" y="18317"/>
                  <a:pt x="13445" y="21600"/>
                  <a:pt x="14064" y="21600"/>
                </a:cubicBezTo>
                <a:cubicBezTo>
                  <a:pt x="14678" y="21600"/>
                  <a:pt x="15147" y="18317"/>
                  <a:pt x="15147" y="13651"/>
                </a:cubicBezTo>
                <a:cubicBezTo>
                  <a:pt x="15147" y="8957"/>
                  <a:pt x="14678" y="5674"/>
                  <a:pt x="14064" y="5674"/>
                </a:cubicBezTo>
                <a:close/>
                <a:moveTo>
                  <a:pt x="13438" y="13651"/>
                </a:moveTo>
                <a:cubicBezTo>
                  <a:pt x="13438" y="10627"/>
                  <a:pt x="13703" y="8726"/>
                  <a:pt x="14064" y="8726"/>
                </a:cubicBezTo>
                <a:cubicBezTo>
                  <a:pt x="14425" y="8726"/>
                  <a:pt x="14686" y="10627"/>
                  <a:pt x="14686" y="13651"/>
                </a:cubicBezTo>
                <a:cubicBezTo>
                  <a:pt x="14686" y="16646"/>
                  <a:pt x="14425" y="18547"/>
                  <a:pt x="14064" y="18547"/>
                </a:cubicBezTo>
                <a:cubicBezTo>
                  <a:pt x="13707" y="18547"/>
                  <a:pt x="13438" y="16646"/>
                  <a:pt x="13438" y="13651"/>
                </a:cubicBezTo>
                <a:close/>
                <a:moveTo>
                  <a:pt x="15549" y="6192"/>
                </a:moveTo>
                <a:lnTo>
                  <a:pt x="15549" y="21168"/>
                </a:lnTo>
                <a:lnTo>
                  <a:pt x="15990" y="21168"/>
                </a:lnTo>
                <a:lnTo>
                  <a:pt x="15990" y="13939"/>
                </a:lnTo>
                <a:cubicBezTo>
                  <a:pt x="15990" y="10627"/>
                  <a:pt x="16202" y="9072"/>
                  <a:pt x="16509" y="9072"/>
                </a:cubicBezTo>
                <a:cubicBezTo>
                  <a:pt x="16593" y="9072"/>
                  <a:pt x="16659" y="9158"/>
                  <a:pt x="16735" y="9331"/>
                </a:cubicBezTo>
                <a:lnTo>
                  <a:pt x="16735" y="6048"/>
                </a:lnTo>
                <a:cubicBezTo>
                  <a:pt x="16674" y="5875"/>
                  <a:pt x="16628" y="5846"/>
                  <a:pt x="16559" y="5846"/>
                </a:cubicBezTo>
                <a:cubicBezTo>
                  <a:pt x="16332" y="5846"/>
                  <a:pt x="16175" y="6710"/>
                  <a:pt x="16098" y="7344"/>
                </a:cubicBezTo>
                <a:lnTo>
                  <a:pt x="15990" y="11203"/>
                </a:lnTo>
                <a:lnTo>
                  <a:pt x="15990" y="6192"/>
                </a:lnTo>
                <a:lnTo>
                  <a:pt x="15549" y="6192"/>
                </a:lnTo>
                <a:close/>
                <a:moveTo>
                  <a:pt x="18838" y="6192"/>
                </a:moveTo>
                <a:lnTo>
                  <a:pt x="18396" y="6192"/>
                </a:lnTo>
                <a:lnTo>
                  <a:pt x="18396" y="13766"/>
                </a:lnTo>
                <a:cubicBezTo>
                  <a:pt x="18396" y="16877"/>
                  <a:pt x="18216" y="18749"/>
                  <a:pt x="17901" y="18749"/>
                </a:cubicBezTo>
                <a:cubicBezTo>
                  <a:pt x="17632" y="18749"/>
                  <a:pt x="17498" y="17597"/>
                  <a:pt x="17498" y="15293"/>
                </a:cubicBezTo>
                <a:lnTo>
                  <a:pt x="17498" y="6192"/>
                </a:lnTo>
                <a:lnTo>
                  <a:pt x="17056" y="6192"/>
                </a:lnTo>
                <a:lnTo>
                  <a:pt x="17056" y="15725"/>
                </a:lnTo>
                <a:cubicBezTo>
                  <a:pt x="17056" y="19382"/>
                  <a:pt x="17336" y="21600"/>
                  <a:pt x="17797" y="21600"/>
                </a:cubicBezTo>
                <a:cubicBezTo>
                  <a:pt x="18124" y="21600"/>
                  <a:pt x="18293" y="20506"/>
                  <a:pt x="18396" y="19325"/>
                </a:cubicBezTo>
                <a:lnTo>
                  <a:pt x="18396" y="16330"/>
                </a:lnTo>
                <a:lnTo>
                  <a:pt x="18600" y="21168"/>
                </a:lnTo>
                <a:lnTo>
                  <a:pt x="19065" y="21168"/>
                </a:lnTo>
                <a:lnTo>
                  <a:pt x="18838" y="16013"/>
                </a:lnTo>
                <a:lnTo>
                  <a:pt x="18838" y="6192"/>
                </a:lnTo>
                <a:close/>
                <a:moveTo>
                  <a:pt x="19438" y="6192"/>
                </a:moveTo>
                <a:lnTo>
                  <a:pt x="19438" y="21168"/>
                </a:lnTo>
                <a:lnTo>
                  <a:pt x="19880" y="21168"/>
                </a:lnTo>
                <a:lnTo>
                  <a:pt x="19880" y="6192"/>
                </a:lnTo>
                <a:lnTo>
                  <a:pt x="19438" y="6192"/>
                </a:lnTo>
                <a:close/>
                <a:moveTo>
                  <a:pt x="19419" y="3485"/>
                </a:moveTo>
                <a:lnTo>
                  <a:pt x="19895" y="3485"/>
                </a:lnTo>
                <a:lnTo>
                  <a:pt x="19895" y="0"/>
                </a:lnTo>
                <a:lnTo>
                  <a:pt x="19419" y="0"/>
                </a:lnTo>
                <a:lnTo>
                  <a:pt x="19419" y="3485"/>
                </a:lnTo>
                <a:close/>
                <a:moveTo>
                  <a:pt x="20590" y="3024"/>
                </a:moveTo>
                <a:lnTo>
                  <a:pt x="20590" y="6192"/>
                </a:lnTo>
                <a:lnTo>
                  <a:pt x="20233" y="6192"/>
                </a:lnTo>
                <a:lnTo>
                  <a:pt x="20233" y="9043"/>
                </a:lnTo>
                <a:lnTo>
                  <a:pt x="20590" y="9043"/>
                </a:lnTo>
                <a:lnTo>
                  <a:pt x="20590" y="16762"/>
                </a:lnTo>
                <a:cubicBezTo>
                  <a:pt x="20590" y="20189"/>
                  <a:pt x="20828" y="21543"/>
                  <a:pt x="21262" y="21543"/>
                </a:cubicBezTo>
                <a:cubicBezTo>
                  <a:pt x="21327" y="21543"/>
                  <a:pt x="21504" y="21427"/>
                  <a:pt x="21569" y="21226"/>
                </a:cubicBezTo>
                <a:lnTo>
                  <a:pt x="21569" y="18317"/>
                </a:lnTo>
                <a:cubicBezTo>
                  <a:pt x="21504" y="18432"/>
                  <a:pt x="21389" y="18547"/>
                  <a:pt x="21327" y="18547"/>
                </a:cubicBezTo>
                <a:cubicBezTo>
                  <a:pt x="21128" y="18547"/>
                  <a:pt x="21032" y="18173"/>
                  <a:pt x="21032" y="16330"/>
                </a:cubicBezTo>
                <a:lnTo>
                  <a:pt x="21032" y="9043"/>
                </a:lnTo>
                <a:lnTo>
                  <a:pt x="21600" y="9043"/>
                </a:lnTo>
                <a:lnTo>
                  <a:pt x="21600" y="6192"/>
                </a:lnTo>
                <a:lnTo>
                  <a:pt x="21032" y="6192"/>
                </a:lnTo>
                <a:lnTo>
                  <a:pt x="21032" y="547"/>
                </a:lnTo>
                <a:lnTo>
                  <a:pt x="20590" y="3024"/>
                </a:lnTo>
                <a:close/>
              </a:path>
            </a:pathLst>
          </a:custGeom>
          <a:solidFill>
            <a:srgbClr val="102C6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Roboto"/>
              </a:defRPr>
            </a:pPr>
            <a:endParaRPr/>
          </a:p>
        </p:txBody>
      </p:sp>
      <p:grpSp>
        <p:nvGrpSpPr>
          <p:cNvPr id="246" name="Graphic 9"/>
          <p:cNvGrpSpPr/>
          <p:nvPr/>
        </p:nvGrpSpPr>
        <p:grpSpPr>
          <a:xfrm>
            <a:off x="10107575" y="6096193"/>
            <a:ext cx="1240890" cy="353464"/>
            <a:chOff x="0" y="0"/>
            <a:chExt cx="1240888" cy="353463"/>
          </a:xfrm>
        </p:grpSpPr>
        <p:sp>
          <p:nvSpPr>
            <p:cNvPr id="239" name="Freeform 11"/>
            <p:cNvSpPr/>
            <p:nvPr/>
          </p:nvSpPr>
          <p:spPr>
            <a:xfrm>
              <a:off x="264586" y="111024"/>
              <a:ext cx="209847" cy="24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526" extrusionOk="0">
                  <a:moveTo>
                    <a:pt x="13532" y="21140"/>
                  </a:moveTo>
                  <a:cubicBezTo>
                    <a:pt x="13340" y="20616"/>
                    <a:pt x="13258" y="19989"/>
                    <a:pt x="13287" y="19261"/>
                  </a:cubicBezTo>
                  <a:cubicBezTo>
                    <a:pt x="11484" y="20821"/>
                    <a:pt x="9444" y="21575"/>
                    <a:pt x="7169" y="21524"/>
                  </a:cubicBezTo>
                  <a:cubicBezTo>
                    <a:pt x="5070" y="21498"/>
                    <a:pt x="3329" y="20907"/>
                    <a:pt x="1947" y="19750"/>
                  </a:cubicBezTo>
                  <a:cubicBezTo>
                    <a:pt x="566" y="18592"/>
                    <a:pt x="-81" y="17164"/>
                    <a:pt x="8" y="15463"/>
                  </a:cubicBezTo>
                  <a:cubicBezTo>
                    <a:pt x="111" y="13199"/>
                    <a:pt x="1208" y="11463"/>
                    <a:pt x="3300" y="10254"/>
                  </a:cubicBezTo>
                  <a:cubicBezTo>
                    <a:pt x="5391" y="9046"/>
                    <a:pt x="8196" y="8442"/>
                    <a:pt x="11713" y="8442"/>
                  </a:cubicBezTo>
                  <a:lnTo>
                    <a:pt x="14640" y="8480"/>
                  </a:lnTo>
                  <a:lnTo>
                    <a:pt x="14949" y="7233"/>
                  </a:lnTo>
                  <a:cubicBezTo>
                    <a:pt x="15038" y="6811"/>
                    <a:pt x="15060" y="6408"/>
                    <a:pt x="15016" y="6024"/>
                  </a:cubicBezTo>
                  <a:cubicBezTo>
                    <a:pt x="14943" y="5423"/>
                    <a:pt x="14679" y="4953"/>
                    <a:pt x="14229" y="4614"/>
                  </a:cubicBezTo>
                  <a:cubicBezTo>
                    <a:pt x="13778" y="4274"/>
                    <a:pt x="13184" y="4099"/>
                    <a:pt x="12445" y="4087"/>
                  </a:cubicBezTo>
                  <a:cubicBezTo>
                    <a:pt x="11470" y="4061"/>
                    <a:pt x="10642" y="4269"/>
                    <a:pt x="9962" y="4710"/>
                  </a:cubicBezTo>
                  <a:cubicBezTo>
                    <a:pt x="9282" y="5152"/>
                    <a:pt x="8846" y="5788"/>
                    <a:pt x="8653" y="6619"/>
                  </a:cubicBezTo>
                  <a:lnTo>
                    <a:pt x="2379" y="6638"/>
                  </a:lnTo>
                  <a:cubicBezTo>
                    <a:pt x="2482" y="4656"/>
                    <a:pt x="3536" y="3048"/>
                    <a:pt x="5539" y="1813"/>
                  </a:cubicBezTo>
                  <a:cubicBezTo>
                    <a:pt x="7542" y="579"/>
                    <a:pt x="10013" y="-25"/>
                    <a:pt x="12954" y="1"/>
                  </a:cubicBezTo>
                  <a:cubicBezTo>
                    <a:pt x="15674" y="52"/>
                    <a:pt x="17802" y="752"/>
                    <a:pt x="19339" y="2101"/>
                  </a:cubicBezTo>
                  <a:cubicBezTo>
                    <a:pt x="20876" y="3450"/>
                    <a:pt x="21519" y="5186"/>
                    <a:pt x="21268" y="7310"/>
                  </a:cubicBezTo>
                  <a:lnTo>
                    <a:pt x="19428" y="17245"/>
                  </a:lnTo>
                  <a:lnTo>
                    <a:pt x="19317" y="18473"/>
                  </a:lnTo>
                  <a:cubicBezTo>
                    <a:pt x="19288" y="19381"/>
                    <a:pt x="19414" y="20148"/>
                    <a:pt x="19694" y="20775"/>
                  </a:cubicBezTo>
                  <a:lnTo>
                    <a:pt x="19672" y="21140"/>
                  </a:lnTo>
                  <a:lnTo>
                    <a:pt x="13532" y="21140"/>
                  </a:lnTo>
                  <a:close/>
                  <a:moveTo>
                    <a:pt x="8720" y="17323"/>
                  </a:moveTo>
                  <a:cubicBezTo>
                    <a:pt x="10524" y="17374"/>
                    <a:pt x="12097" y="16697"/>
                    <a:pt x="13443" y="15290"/>
                  </a:cubicBezTo>
                  <a:lnTo>
                    <a:pt x="14219" y="11704"/>
                  </a:lnTo>
                  <a:lnTo>
                    <a:pt x="12047" y="11685"/>
                  </a:lnTo>
                  <a:cubicBezTo>
                    <a:pt x="9741" y="11736"/>
                    <a:pt x="8079" y="12343"/>
                    <a:pt x="7058" y="13506"/>
                  </a:cubicBezTo>
                  <a:cubicBezTo>
                    <a:pt x="6689" y="13928"/>
                    <a:pt x="6459" y="14446"/>
                    <a:pt x="6371" y="15060"/>
                  </a:cubicBezTo>
                  <a:cubicBezTo>
                    <a:pt x="6252" y="15751"/>
                    <a:pt x="6418" y="16297"/>
                    <a:pt x="6869" y="16700"/>
                  </a:cubicBezTo>
                  <a:cubicBezTo>
                    <a:pt x="7320" y="17103"/>
                    <a:pt x="7937" y="17311"/>
                    <a:pt x="8720" y="17324"/>
                  </a:cubicBezTo>
                  <a:lnTo>
                    <a:pt x="8720" y="17323"/>
                  </a:lnTo>
                  <a:close/>
                </a:path>
              </a:pathLst>
            </a:cu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40" name="Freeform 12"/>
            <p:cNvSpPr/>
            <p:nvPr/>
          </p:nvSpPr>
          <p:spPr>
            <a:xfrm>
              <a:off x="498785" y="17424"/>
              <a:ext cx="120006" cy="33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53" y="21599"/>
                  </a:moveTo>
                  <a:lnTo>
                    <a:pt x="0" y="21599"/>
                  </a:lnTo>
                  <a:lnTo>
                    <a:pt x="10486" y="0"/>
                  </a:lnTo>
                  <a:lnTo>
                    <a:pt x="21600" y="0"/>
                  </a:lnTo>
                  <a:lnTo>
                    <a:pt x="11153" y="21600"/>
                  </a:lnTo>
                  <a:lnTo>
                    <a:pt x="11153" y="21599"/>
                  </a:lnTo>
                  <a:close/>
                </a:path>
              </a:pathLst>
            </a:cu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41" name="Freeform 13"/>
            <p:cNvSpPr/>
            <p:nvPr/>
          </p:nvSpPr>
          <p:spPr>
            <a:xfrm>
              <a:off x="628329" y="115361"/>
              <a:ext cx="224596" cy="237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563" extrusionOk="0">
                  <a:moveTo>
                    <a:pt x="12471" y="18979"/>
                  </a:moveTo>
                  <a:cubicBezTo>
                    <a:pt x="10805" y="20739"/>
                    <a:pt x="8739" y="21600"/>
                    <a:pt x="6269" y="21561"/>
                  </a:cubicBezTo>
                  <a:cubicBezTo>
                    <a:pt x="4105" y="21535"/>
                    <a:pt x="2469" y="20805"/>
                    <a:pt x="1359" y="19370"/>
                  </a:cubicBezTo>
                  <a:cubicBezTo>
                    <a:pt x="249" y="17935"/>
                    <a:pt x="-181" y="16044"/>
                    <a:pt x="69" y="13696"/>
                  </a:cubicBezTo>
                  <a:lnTo>
                    <a:pt x="2504" y="1"/>
                  </a:lnTo>
                  <a:lnTo>
                    <a:pt x="8372" y="1"/>
                  </a:lnTo>
                  <a:lnTo>
                    <a:pt x="5896" y="13771"/>
                  </a:lnTo>
                  <a:cubicBezTo>
                    <a:pt x="5841" y="14201"/>
                    <a:pt x="5833" y="14606"/>
                    <a:pt x="5876" y="14983"/>
                  </a:cubicBezTo>
                  <a:cubicBezTo>
                    <a:pt x="6015" y="16291"/>
                    <a:pt x="6784" y="16963"/>
                    <a:pt x="8185" y="17001"/>
                  </a:cubicBezTo>
                  <a:cubicBezTo>
                    <a:pt x="10002" y="17054"/>
                    <a:pt x="11508" y="16395"/>
                    <a:pt x="12701" y="15022"/>
                  </a:cubicBezTo>
                  <a:lnTo>
                    <a:pt x="15509" y="0"/>
                  </a:lnTo>
                  <a:lnTo>
                    <a:pt x="21419" y="0"/>
                  </a:lnTo>
                  <a:lnTo>
                    <a:pt x="17508" y="21168"/>
                  </a:lnTo>
                  <a:lnTo>
                    <a:pt x="12035" y="21168"/>
                  </a:lnTo>
                  <a:lnTo>
                    <a:pt x="12472" y="18976"/>
                  </a:lnTo>
                  <a:lnTo>
                    <a:pt x="12471" y="18979"/>
                  </a:lnTo>
                  <a:close/>
                </a:path>
              </a:pathLst>
            </a:cu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42" name="Freeform 14"/>
            <p:cNvSpPr/>
            <p:nvPr/>
          </p:nvSpPr>
          <p:spPr>
            <a:xfrm>
              <a:off x="857717" y="110645"/>
              <a:ext cx="169541" cy="23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99" y="5731"/>
                  </a:moveTo>
                  <a:cubicBezTo>
                    <a:pt x="19524" y="5601"/>
                    <a:pt x="18644" y="5536"/>
                    <a:pt x="17959" y="5536"/>
                  </a:cubicBezTo>
                  <a:cubicBezTo>
                    <a:pt x="15161" y="5484"/>
                    <a:pt x="12946" y="6221"/>
                    <a:pt x="11315" y="7747"/>
                  </a:cubicBezTo>
                  <a:lnTo>
                    <a:pt x="7840" y="21600"/>
                  </a:lnTo>
                  <a:lnTo>
                    <a:pt x="0" y="21600"/>
                  </a:lnTo>
                  <a:lnTo>
                    <a:pt x="5226" y="430"/>
                  </a:lnTo>
                  <a:lnTo>
                    <a:pt x="12593" y="411"/>
                  </a:lnTo>
                  <a:lnTo>
                    <a:pt x="11871" y="2994"/>
                  </a:lnTo>
                  <a:cubicBezTo>
                    <a:pt x="13761" y="998"/>
                    <a:pt x="16097" y="0"/>
                    <a:pt x="18876" y="0"/>
                  </a:cubicBezTo>
                  <a:cubicBezTo>
                    <a:pt x="19655" y="0"/>
                    <a:pt x="20562" y="91"/>
                    <a:pt x="21600" y="273"/>
                  </a:cubicBezTo>
                  <a:lnTo>
                    <a:pt x="20599" y="5732"/>
                  </a:lnTo>
                  <a:lnTo>
                    <a:pt x="20599" y="5731"/>
                  </a:lnTo>
                  <a:close/>
                </a:path>
              </a:pathLst>
            </a:cu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43" name="Freeform 15"/>
            <p:cNvSpPr/>
            <p:nvPr/>
          </p:nvSpPr>
          <p:spPr>
            <a:xfrm>
              <a:off x="1030046" y="111000"/>
              <a:ext cx="210843" cy="242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21529" extrusionOk="0">
                  <a:moveTo>
                    <a:pt x="10075" y="21527"/>
                  </a:moveTo>
                  <a:cubicBezTo>
                    <a:pt x="7998" y="21515"/>
                    <a:pt x="6158" y="21070"/>
                    <a:pt x="4557" y="20194"/>
                  </a:cubicBezTo>
                  <a:cubicBezTo>
                    <a:pt x="2955" y="19317"/>
                    <a:pt x="1759" y="18116"/>
                    <a:pt x="968" y="16588"/>
                  </a:cubicBezTo>
                  <a:cubicBezTo>
                    <a:pt x="179" y="15060"/>
                    <a:pt x="-128" y="13375"/>
                    <a:pt x="48" y="11533"/>
                  </a:cubicBezTo>
                  <a:lnTo>
                    <a:pt x="114" y="10766"/>
                  </a:lnTo>
                  <a:cubicBezTo>
                    <a:pt x="333" y="8745"/>
                    <a:pt x="1005" y="6891"/>
                    <a:pt x="2133" y="5203"/>
                  </a:cubicBezTo>
                  <a:cubicBezTo>
                    <a:pt x="3259" y="3514"/>
                    <a:pt x="4708" y="2213"/>
                    <a:pt x="6477" y="1299"/>
                  </a:cubicBezTo>
                  <a:cubicBezTo>
                    <a:pt x="8247" y="385"/>
                    <a:pt x="10208" y="-47"/>
                    <a:pt x="12357" y="4"/>
                  </a:cubicBezTo>
                  <a:cubicBezTo>
                    <a:pt x="15415" y="55"/>
                    <a:pt x="17730" y="1040"/>
                    <a:pt x="19302" y="2952"/>
                  </a:cubicBezTo>
                  <a:cubicBezTo>
                    <a:pt x="20875" y="4867"/>
                    <a:pt x="21472" y="7294"/>
                    <a:pt x="21091" y="10225"/>
                  </a:cubicBezTo>
                  <a:lnTo>
                    <a:pt x="20740" y="12588"/>
                  </a:lnTo>
                  <a:lnTo>
                    <a:pt x="6192" y="12588"/>
                  </a:lnTo>
                  <a:cubicBezTo>
                    <a:pt x="6134" y="13930"/>
                    <a:pt x="6507" y="15004"/>
                    <a:pt x="7312" y="15811"/>
                  </a:cubicBezTo>
                  <a:cubicBezTo>
                    <a:pt x="8116" y="16616"/>
                    <a:pt x="9214" y="17032"/>
                    <a:pt x="10603" y="17058"/>
                  </a:cubicBezTo>
                  <a:cubicBezTo>
                    <a:pt x="12856" y="17109"/>
                    <a:pt x="14830" y="16341"/>
                    <a:pt x="16528" y="14755"/>
                  </a:cubicBezTo>
                  <a:lnTo>
                    <a:pt x="19358" y="17825"/>
                  </a:lnTo>
                  <a:cubicBezTo>
                    <a:pt x="18467" y="19002"/>
                    <a:pt x="17179" y="19919"/>
                    <a:pt x="15496" y="20578"/>
                  </a:cubicBezTo>
                  <a:cubicBezTo>
                    <a:pt x="13814" y="21236"/>
                    <a:pt x="12008" y="21553"/>
                    <a:pt x="10077" y="21527"/>
                  </a:cubicBezTo>
                  <a:lnTo>
                    <a:pt x="10075" y="21527"/>
                  </a:lnTo>
                  <a:close/>
                  <a:moveTo>
                    <a:pt x="12049" y="4474"/>
                  </a:moveTo>
                  <a:cubicBezTo>
                    <a:pt x="10908" y="4448"/>
                    <a:pt x="9896" y="4762"/>
                    <a:pt x="9010" y="5414"/>
                  </a:cubicBezTo>
                  <a:cubicBezTo>
                    <a:pt x="8125" y="6066"/>
                    <a:pt x="7332" y="7198"/>
                    <a:pt x="6630" y="8809"/>
                  </a:cubicBezTo>
                  <a:lnTo>
                    <a:pt x="15144" y="8809"/>
                  </a:lnTo>
                  <a:lnTo>
                    <a:pt x="15275" y="8311"/>
                  </a:lnTo>
                  <a:cubicBezTo>
                    <a:pt x="15363" y="7800"/>
                    <a:pt x="15370" y="7313"/>
                    <a:pt x="15296" y="6853"/>
                  </a:cubicBezTo>
                  <a:cubicBezTo>
                    <a:pt x="15150" y="6111"/>
                    <a:pt x="14791" y="5533"/>
                    <a:pt x="14221" y="5117"/>
                  </a:cubicBezTo>
                  <a:cubicBezTo>
                    <a:pt x="13651" y="4701"/>
                    <a:pt x="12926" y="4487"/>
                    <a:pt x="12049" y="4474"/>
                  </a:cubicBezTo>
                  <a:close/>
                </a:path>
              </a:pathLst>
            </a:cu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44" name="Freeform 16"/>
            <p:cNvSpPr/>
            <p:nvPr/>
          </p:nvSpPr>
          <p:spPr>
            <a:xfrm>
              <a:off x="32121" y="-1"/>
              <a:ext cx="239908" cy="150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600" extrusionOk="0">
                  <a:moveTo>
                    <a:pt x="14133" y="0"/>
                  </a:moveTo>
                  <a:lnTo>
                    <a:pt x="14133" y="3960"/>
                  </a:lnTo>
                  <a:cubicBezTo>
                    <a:pt x="14125" y="4393"/>
                    <a:pt x="13901" y="4742"/>
                    <a:pt x="13625" y="4745"/>
                  </a:cubicBezTo>
                  <a:cubicBezTo>
                    <a:pt x="12360" y="4745"/>
                    <a:pt x="11089" y="4683"/>
                    <a:pt x="9825" y="4760"/>
                  </a:cubicBezTo>
                  <a:cubicBezTo>
                    <a:pt x="9639" y="4771"/>
                    <a:pt x="9452" y="4794"/>
                    <a:pt x="9266" y="4816"/>
                  </a:cubicBezTo>
                  <a:cubicBezTo>
                    <a:pt x="7812" y="4990"/>
                    <a:pt x="6282" y="5502"/>
                    <a:pt x="5019" y="6390"/>
                  </a:cubicBezTo>
                  <a:cubicBezTo>
                    <a:pt x="4951" y="6438"/>
                    <a:pt x="4884" y="6487"/>
                    <a:pt x="4818" y="6535"/>
                  </a:cubicBezTo>
                  <a:cubicBezTo>
                    <a:pt x="3733" y="7295"/>
                    <a:pt x="2826" y="8255"/>
                    <a:pt x="2098" y="9410"/>
                  </a:cubicBezTo>
                  <a:cubicBezTo>
                    <a:pt x="1791" y="9883"/>
                    <a:pt x="1514" y="10386"/>
                    <a:pt x="1257" y="10920"/>
                  </a:cubicBezTo>
                  <a:cubicBezTo>
                    <a:pt x="497" y="12497"/>
                    <a:pt x="114" y="14429"/>
                    <a:pt x="23" y="16393"/>
                  </a:cubicBezTo>
                  <a:cubicBezTo>
                    <a:pt x="-51" y="18012"/>
                    <a:pt x="44" y="19717"/>
                    <a:pt x="419" y="21239"/>
                  </a:cubicBezTo>
                  <a:cubicBezTo>
                    <a:pt x="449" y="21357"/>
                    <a:pt x="480" y="21478"/>
                    <a:pt x="514" y="21600"/>
                  </a:cubicBezTo>
                  <a:cubicBezTo>
                    <a:pt x="581" y="21494"/>
                    <a:pt x="1041" y="20788"/>
                    <a:pt x="1060" y="20759"/>
                  </a:cubicBezTo>
                  <a:cubicBezTo>
                    <a:pt x="1196" y="20554"/>
                    <a:pt x="1331" y="20353"/>
                    <a:pt x="1465" y="20157"/>
                  </a:cubicBezTo>
                  <a:cubicBezTo>
                    <a:pt x="1589" y="19974"/>
                    <a:pt x="1713" y="19796"/>
                    <a:pt x="1837" y="19620"/>
                  </a:cubicBezTo>
                  <a:cubicBezTo>
                    <a:pt x="3562" y="17162"/>
                    <a:pt x="5177" y="15381"/>
                    <a:pt x="6732" y="14206"/>
                  </a:cubicBezTo>
                  <a:cubicBezTo>
                    <a:pt x="6843" y="14121"/>
                    <a:pt x="6954" y="14041"/>
                    <a:pt x="7064" y="13963"/>
                  </a:cubicBezTo>
                  <a:cubicBezTo>
                    <a:pt x="7705" y="13512"/>
                    <a:pt x="8368" y="13137"/>
                    <a:pt x="9051" y="12874"/>
                  </a:cubicBezTo>
                  <a:cubicBezTo>
                    <a:pt x="9752" y="12603"/>
                    <a:pt x="10457" y="12486"/>
                    <a:pt x="11179" y="12452"/>
                  </a:cubicBezTo>
                  <a:cubicBezTo>
                    <a:pt x="11621" y="12431"/>
                    <a:pt x="13329" y="12476"/>
                    <a:pt x="13735" y="12614"/>
                  </a:cubicBezTo>
                  <a:cubicBezTo>
                    <a:pt x="13964" y="12695"/>
                    <a:pt x="14134" y="13016"/>
                    <a:pt x="14135" y="13403"/>
                  </a:cubicBezTo>
                  <a:lnTo>
                    <a:pt x="14135" y="17370"/>
                  </a:lnTo>
                  <a:lnTo>
                    <a:pt x="15650" y="15552"/>
                  </a:lnTo>
                  <a:lnTo>
                    <a:pt x="21549" y="8957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  <p:sp>
          <p:nvSpPr>
            <p:cNvPr id="245" name="Freeform 17"/>
            <p:cNvSpPr/>
            <p:nvPr/>
          </p:nvSpPr>
          <p:spPr>
            <a:xfrm>
              <a:off x="-1" y="109268"/>
              <a:ext cx="235009" cy="244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566" extrusionOk="0">
                  <a:moveTo>
                    <a:pt x="15839" y="5886"/>
                  </a:moveTo>
                  <a:lnTo>
                    <a:pt x="14335" y="5220"/>
                  </a:lnTo>
                  <a:lnTo>
                    <a:pt x="11722" y="4268"/>
                  </a:lnTo>
                  <a:cubicBezTo>
                    <a:pt x="9544" y="3455"/>
                    <a:pt x="8581" y="2356"/>
                    <a:pt x="8833" y="972"/>
                  </a:cubicBezTo>
                  <a:cubicBezTo>
                    <a:pt x="8893" y="623"/>
                    <a:pt x="8999" y="299"/>
                    <a:pt x="9146" y="0"/>
                  </a:cubicBezTo>
                  <a:cubicBezTo>
                    <a:pt x="7866" y="734"/>
                    <a:pt x="6542" y="1692"/>
                    <a:pt x="5155" y="2896"/>
                  </a:cubicBezTo>
                  <a:cubicBezTo>
                    <a:pt x="5020" y="3013"/>
                    <a:pt x="4885" y="3131"/>
                    <a:pt x="4749" y="3252"/>
                  </a:cubicBezTo>
                  <a:cubicBezTo>
                    <a:pt x="4604" y="3383"/>
                    <a:pt x="4457" y="3516"/>
                    <a:pt x="4308" y="3652"/>
                  </a:cubicBezTo>
                  <a:cubicBezTo>
                    <a:pt x="4288" y="3672"/>
                    <a:pt x="3706" y="4217"/>
                    <a:pt x="3706" y="4217"/>
                  </a:cubicBezTo>
                  <a:cubicBezTo>
                    <a:pt x="4624" y="6052"/>
                    <a:pt x="6516" y="7586"/>
                    <a:pt x="9387" y="8819"/>
                  </a:cubicBezTo>
                  <a:lnTo>
                    <a:pt x="13207" y="10286"/>
                  </a:lnTo>
                  <a:cubicBezTo>
                    <a:pt x="15028" y="11086"/>
                    <a:pt x="15801" y="12242"/>
                    <a:pt x="15523" y="13753"/>
                  </a:cubicBezTo>
                  <a:cubicBezTo>
                    <a:pt x="15352" y="14744"/>
                    <a:pt x="14810" y="15537"/>
                    <a:pt x="13900" y="16134"/>
                  </a:cubicBezTo>
                  <a:cubicBezTo>
                    <a:pt x="12989" y="16730"/>
                    <a:pt x="11828" y="17029"/>
                    <a:pt x="10416" y="17029"/>
                  </a:cubicBezTo>
                  <a:cubicBezTo>
                    <a:pt x="7157" y="16978"/>
                    <a:pt x="5619" y="15448"/>
                    <a:pt x="5804" y="12438"/>
                  </a:cubicBezTo>
                  <a:lnTo>
                    <a:pt x="5" y="12420"/>
                  </a:lnTo>
                  <a:cubicBezTo>
                    <a:pt x="-48" y="14134"/>
                    <a:pt x="315" y="15658"/>
                    <a:pt x="1093" y="16991"/>
                  </a:cubicBezTo>
                  <a:cubicBezTo>
                    <a:pt x="1924" y="18426"/>
                    <a:pt x="3139" y="19537"/>
                    <a:pt x="4735" y="20324"/>
                  </a:cubicBezTo>
                  <a:cubicBezTo>
                    <a:pt x="6332" y="21112"/>
                    <a:pt x="8153" y="21524"/>
                    <a:pt x="10199" y="21562"/>
                  </a:cubicBezTo>
                  <a:cubicBezTo>
                    <a:pt x="12204" y="21600"/>
                    <a:pt x="14042" y="21302"/>
                    <a:pt x="15711" y="20668"/>
                  </a:cubicBezTo>
                  <a:cubicBezTo>
                    <a:pt x="17380" y="20032"/>
                    <a:pt x="18700" y="19122"/>
                    <a:pt x="19669" y="17934"/>
                  </a:cubicBezTo>
                  <a:cubicBezTo>
                    <a:pt x="20639" y="16747"/>
                    <a:pt x="21184" y="15334"/>
                    <a:pt x="21302" y="13697"/>
                  </a:cubicBezTo>
                  <a:cubicBezTo>
                    <a:pt x="21552" y="10344"/>
                    <a:pt x="19731" y="7741"/>
                    <a:pt x="15839" y="5887"/>
                  </a:cubicBezTo>
                  <a:lnTo>
                    <a:pt x="15839" y="5886"/>
                  </a:lnTo>
                  <a:close/>
                </a:path>
              </a:pathLst>
            </a:custGeom>
            <a:solidFill>
              <a:srgbClr val="102C6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Roboto"/>
                </a:defRPr>
              </a:pPr>
              <a:endParaRPr/>
            </a:p>
          </p:txBody>
        </p:sp>
      </p:grpSp>
      <p:sp>
        <p:nvSpPr>
          <p:cNvPr id="2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9787" y="2230438"/>
            <a:ext cx="5256214" cy="3786188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accent4"/>
                </a:solidFill>
              </a:defRPr>
            </a:lvl1pPr>
            <a:lvl2pPr marL="717899" indent="-224699">
              <a:defRPr b="1">
                <a:solidFill>
                  <a:schemeClr val="accent4"/>
                </a:solidFill>
              </a:defRPr>
            </a:lvl2pPr>
            <a:lvl3pPr marL="1175099" indent="-224699">
              <a:defRPr b="1">
                <a:solidFill>
                  <a:schemeClr val="accent4"/>
                </a:solidFill>
              </a:defRPr>
            </a:lvl3pPr>
            <a:lvl4pPr marL="1632299" indent="-224699">
              <a:defRPr b="1">
                <a:solidFill>
                  <a:schemeClr val="accent4"/>
                </a:solidFill>
              </a:defRPr>
            </a:lvl4pPr>
            <a:lvl5pPr marL="2089499" indent="-224700">
              <a:defRPr b="1">
                <a:solidFill>
                  <a:schemeClr val="accent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8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959005"/>
            <a:ext cx="13955898" cy="5898995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roject in hoofdlijnen"/>
          <p:cNvSpPr txBox="1">
            <a:spLocks noGrp="1"/>
          </p:cNvSpPr>
          <p:nvPr>
            <p:ph type="title" hasCustomPrompt="1"/>
          </p:nvPr>
        </p:nvSpPr>
        <p:spPr>
          <a:xfrm>
            <a:off x="838200" y="685165"/>
            <a:ext cx="5324856" cy="511119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t>Project in hoofdlijnen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839787" y="346955"/>
            <a:ext cx="3932239" cy="1600201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  <a:lvl2pPr marL="718457" indent="-261257">
              <a:defRPr sz="3200" b="1"/>
            </a:lvl2pPr>
            <a:lvl3pPr marL="1219200" indent="-304800">
              <a:defRPr sz="3200" b="1"/>
            </a:lvl3pPr>
            <a:lvl4pPr marL="1737360" indent="-365760">
              <a:defRPr sz="3200" b="1"/>
            </a:lvl4pPr>
            <a:lvl5pPr marL="2194560" indent="-365760">
              <a:defRPr sz="32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>
              <a:defRPr sz="1600">
                <a:solidFill>
                  <a:schemeClr val="accent4"/>
                </a:solidFill>
              </a:defRPr>
            </a:pPr>
            <a:endParaRPr/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Text"/>
          <p:cNvSpPr txBox="1">
            <a:spLocks noGrp="1"/>
          </p:cNvSpPr>
          <p:nvPr>
            <p:ph type="title"/>
          </p:nvPr>
        </p:nvSpPr>
        <p:spPr>
          <a:xfrm>
            <a:off x="839787" y="366409"/>
            <a:ext cx="3932239" cy="1600201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7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 marL="0" indent="457200">
              <a:buSzTx/>
              <a:buNone/>
              <a:defRPr sz="1600">
                <a:solidFill>
                  <a:schemeClr val="accent4"/>
                </a:solidFill>
              </a:defRPr>
            </a:lvl2pPr>
            <a:lvl3pPr marL="0" indent="914400">
              <a:buSzTx/>
              <a:buNone/>
              <a:defRPr sz="1600">
                <a:solidFill>
                  <a:schemeClr val="accent4"/>
                </a:solidFill>
              </a:defRPr>
            </a:lvl3pPr>
            <a:lvl4pPr marL="0" indent="1371600">
              <a:buSzTx/>
              <a:buNone/>
              <a:defRPr sz="1600">
                <a:solidFill>
                  <a:schemeClr val="accent4"/>
                </a:solidFill>
              </a:defRPr>
            </a:lvl4pPr>
            <a:lvl5pPr marL="0" indent="1828800">
              <a:buSzTx/>
              <a:buNone/>
              <a:defRPr sz="1600">
                <a:solidFill>
                  <a:schemeClr val="accent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102C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EFAF5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 marL="0" indent="457200"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89DE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left + Content right 1">
    <p:bg>
      <p:bgPr>
        <a:gradFill flip="none" rotWithShape="1">
          <a:gsLst>
            <a:gs pos="0">
              <a:schemeClr val="accent3"/>
            </a:gs>
            <a:gs pos="100000">
              <a:srgbClr val="102C6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Value 1"/>
          <p:cNvSpPr txBox="1">
            <a:spLocks noGrp="1"/>
          </p:cNvSpPr>
          <p:nvPr>
            <p:ph type="title" hasCustomPrompt="1"/>
          </p:nvPr>
        </p:nvSpPr>
        <p:spPr>
          <a:xfrm>
            <a:off x="7205116" y="2139062"/>
            <a:ext cx="3898394" cy="52561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BBCEF4"/>
                </a:solidFill>
              </a:defRPr>
            </a:lvl1pPr>
          </a:lstStyle>
          <a:p>
            <a:r>
              <a:t>Value 1</a:t>
            </a:r>
          </a:p>
        </p:txBody>
      </p:sp>
      <p:sp>
        <p:nvSpPr>
          <p:cNvPr id="52" name="Picture Placeholder 14"/>
          <p:cNvSpPr>
            <a:spLocks noGrp="1"/>
          </p:cNvSpPr>
          <p:nvPr>
            <p:ph type="pic" idx="21"/>
          </p:nvPr>
        </p:nvSpPr>
        <p:spPr>
          <a:xfrm>
            <a:off x="-1152146" y="-805466"/>
            <a:ext cx="7434075" cy="73243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53" name="Graphic 18" descr="Graphic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116" y="909992"/>
            <a:ext cx="1845247" cy="52561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205116" y="2680546"/>
            <a:ext cx="4298037" cy="36933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EFAF5"/>
                </a:solidFill>
              </a:defRPr>
            </a:lvl1pPr>
            <a:lvl2pPr marL="628650" indent="-171450">
              <a:defRPr sz="1800">
                <a:solidFill>
                  <a:srgbClr val="FEFAF5"/>
                </a:solidFill>
              </a:defRPr>
            </a:lvl2pPr>
            <a:lvl3pPr marL="1085850" indent="-171450">
              <a:defRPr sz="1800">
                <a:solidFill>
                  <a:srgbClr val="FEFAF5"/>
                </a:solidFill>
              </a:defRPr>
            </a:lvl3pPr>
            <a:lvl4pPr marL="1543050" indent="-171450">
              <a:defRPr sz="1800">
                <a:solidFill>
                  <a:srgbClr val="FEFAF5"/>
                </a:solidFill>
              </a:defRPr>
            </a:lvl4pPr>
            <a:lvl5pPr marL="2000250" indent="-171450">
              <a:defRPr sz="1800">
                <a:solidFill>
                  <a:srgbClr val="FEFAF5"/>
                </a:solidFill>
              </a:defRPr>
            </a:lvl5pPr>
          </a:lstStyle>
          <a:p>
            <a:r>
              <a:t>Add a small explanation of Value 1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Text Placeholder 43"/>
          <p:cNvSpPr>
            <a:spLocks noGrp="1"/>
          </p:cNvSpPr>
          <p:nvPr>
            <p:ph type="body" sz="quarter" idx="22" hasCustomPrompt="1"/>
          </p:nvPr>
        </p:nvSpPr>
        <p:spPr>
          <a:xfrm>
            <a:off x="7205116" y="3885324"/>
            <a:ext cx="4298037" cy="36933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EFAF5"/>
                </a:solidFill>
              </a:defRPr>
            </a:lvl1pPr>
          </a:lstStyle>
          <a:p>
            <a:r>
              <a:t>Add a small explanation of Value 1 here</a:t>
            </a:r>
          </a:p>
        </p:txBody>
      </p:sp>
      <p:sp>
        <p:nvSpPr>
          <p:cNvPr id="56" name="Text Placeholder 52"/>
          <p:cNvSpPr>
            <a:spLocks noGrp="1"/>
          </p:cNvSpPr>
          <p:nvPr>
            <p:ph type="body" sz="quarter" idx="23" hasCustomPrompt="1"/>
          </p:nvPr>
        </p:nvSpPr>
        <p:spPr>
          <a:xfrm>
            <a:off x="7204441" y="3341630"/>
            <a:ext cx="4297363" cy="525406"/>
          </a:xfrm>
          <a:prstGeom prst="rect">
            <a:avLst/>
          </a:prstGeom>
        </p:spPr>
        <p:txBody>
          <a:bodyPr/>
          <a:lstStyle>
            <a:lvl1pPr defTabSz="640079">
              <a:spcBef>
                <a:spcPts val="700"/>
              </a:spcBef>
              <a:defRPr b="1">
                <a:solidFill>
                  <a:srgbClr val="BBCEF4"/>
                </a:solidFill>
              </a:defRPr>
            </a:lvl1pPr>
          </a:lstStyle>
          <a:p>
            <a:r>
              <a:t>Value 2</a:t>
            </a:r>
          </a:p>
        </p:txBody>
      </p:sp>
      <p:sp>
        <p:nvSpPr>
          <p:cNvPr id="57" name="Text Placeholder 54"/>
          <p:cNvSpPr>
            <a:spLocks noGrp="1"/>
          </p:cNvSpPr>
          <p:nvPr>
            <p:ph type="body" sz="quarter" idx="24" hasCustomPrompt="1"/>
          </p:nvPr>
        </p:nvSpPr>
        <p:spPr>
          <a:xfrm>
            <a:off x="7204441" y="4546198"/>
            <a:ext cx="4298037" cy="525617"/>
          </a:xfrm>
          <a:prstGeom prst="rect">
            <a:avLst/>
          </a:prstGeom>
        </p:spPr>
        <p:txBody>
          <a:bodyPr/>
          <a:lstStyle>
            <a:lvl1pPr defTabSz="640079">
              <a:spcBef>
                <a:spcPts val="700"/>
              </a:spcBef>
              <a:defRPr b="1">
                <a:solidFill>
                  <a:srgbClr val="BBCEF4"/>
                </a:solidFill>
              </a:defRPr>
            </a:lvl1pPr>
          </a:lstStyle>
          <a:p>
            <a:r>
              <a:t>Value 3</a:t>
            </a:r>
          </a:p>
        </p:txBody>
      </p:sp>
      <p:sp>
        <p:nvSpPr>
          <p:cNvPr id="58" name="Text Placeholder 56"/>
          <p:cNvSpPr>
            <a:spLocks noGrp="1"/>
          </p:cNvSpPr>
          <p:nvPr>
            <p:ph type="body" sz="quarter" idx="25" hasCustomPrompt="1"/>
          </p:nvPr>
        </p:nvSpPr>
        <p:spPr>
          <a:xfrm>
            <a:off x="7204443" y="5089525"/>
            <a:ext cx="4298036" cy="36933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EFAF5"/>
                </a:solidFill>
              </a:defRPr>
            </a:lvl1pPr>
          </a:lstStyle>
          <a:p>
            <a:r>
              <a:t>Add a small explanation of Value 3 here</a:t>
            </a:r>
          </a:p>
        </p:txBody>
      </p:sp>
      <p:sp>
        <p:nvSpPr>
          <p:cNvPr id="59" name="Picture Placeholder 59"/>
          <p:cNvSpPr>
            <a:spLocks noGrp="1"/>
          </p:cNvSpPr>
          <p:nvPr>
            <p:ph type="pic" sz="quarter" idx="26"/>
          </p:nvPr>
        </p:nvSpPr>
        <p:spPr>
          <a:xfrm>
            <a:off x="6281928" y="2138018"/>
            <a:ext cx="922338" cy="9112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27"/>
          </p:nvPr>
        </p:nvSpPr>
        <p:spPr>
          <a:xfrm>
            <a:off x="6281928" y="3343431"/>
            <a:ext cx="922338" cy="9112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1" name="Picture Placeholder 59"/>
          <p:cNvSpPr>
            <a:spLocks noGrp="1"/>
          </p:cNvSpPr>
          <p:nvPr>
            <p:ph type="pic" sz="quarter" idx="28"/>
          </p:nvPr>
        </p:nvSpPr>
        <p:spPr>
          <a:xfrm>
            <a:off x="6281928" y="4547632"/>
            <a:ext cx="922338" cy="9112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left + Content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Value 1"/>
          <p:cNvSpPr txBox="1">
            <a:spLocks noGrp="1"/>
          </p:cNvSpPr>
          <p:nvPr>
            <p:ph type="title" hasCustomPrompt="1"/>
          </p:nvPr>
        </p:nvSpPr>
        <p:spPr>
          <a:xfrm>
            <a:off x="7205116" y="2262403"/>
            <a:ext cx="3898394" cy="52561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Value 1</a:t>
            </a:r>
          </a:p>
        </p:txBody>
      </p:sp>
      <p:sp>
        <p:nvSpPr>
          <p:cNvPr id="70" name="Picture Placeholder 14"/>
          <p:cNvSpPr>
            <a:spLocks noGrp="1"/>
          </p:cNvSpPr>
          <p:nvPr>
            <p:ph type="pic" idx="21"/>
          </p:nvPr>
        </p:nvSpPr>
        <p:spPr>
          <a:xfrm>
            <a:off x="-1152146" y="-805466"/>
            <a:ext cx="7434075" cy="73243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205116" y="2680546"/>
            <a:ext cx="4298037" cy="36933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628650" indent="-171450">
              <a:defRPr sz="1800"/>
            </a:lvl2pPr>
            <a:lvl3pPr marL="1085850" indent="-171450">
              <a:defRPr sz="1800"/>
            </a:lvl3pPr>
            <a:lvl4pPr marL="1543050" indent="-171450">
              <a:defRPr sz="1800"/>
            </a:lvl4pPr>
            <a:lvl5pPr marL="2000250" indent="-171450">
              <a:defRPr sz="1800"/>
            </a:lvl5pPr>
          </a:lstStyle>
          <a:p>
            <a:r>
              <a:t>Add a small explanation of Value 1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2" name="Text Placeholder 43"/>
          <p:cNvSpPr>
            <a:spLocks noGrp="1"/>
          </p:cNvSpPr>
          <p:nvPr>
            <p:ph type="body" sz="quarter" idx="22" hasCustomPrompt="1"/>
          </p:nvPr>
        </p:nvSpPr>
        <p:spPr>
          <a:xfrm>
            <a:off x="7205116" y="3885324"/>
            <a:ext cx="4298037" cy="36933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Add a small explanation of Value 1 here</a:t>
            </a:r>
          </a:p>
        </p:txBody>
      </p:sp>
      <p:sp>
        <p:nvSpPr>
          <p:cNvPr id="73" name="Text Placeholder 52"/>
          <p:cNvSpPr>
            <a:spLocks noGrp="1"/>
          </p:cNvSpPr>
          <p:nvPr>
            <p:ph type="body" sz="quarter" idx="23" hasCustomPrompt="1"/>
          </p:nvPr>
        </p:nvSpPr>
        <p:spPr>
          <a:xfrm>
            <a:off x="7204441" y="3513680"/>
            <a:ext cx="4297363" cy="525406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Value 2</a:t>
            </a:r>
          </a:p>
        </p:txBody>
      </p:sp>
      <p:sp>
        <p:nvSpPr>
          <p:cNvPr id="74" name="Text Placeholder 54"/>
          <p:cNvSpPr>
            <a:spLocks noGrp="1"/>
          </p:cNvSpPr>
          <p:nvPr>
            <p:ph type="body" sz="quarter" idx="24" hasCustomPrompt="1"/>
          </p:nvPr>
        </p:nvSpPr>
        <p:spPr>
          <a:xfrm>
            <a:off x="7204441" y="4716171"/>
            <a:ext cx="4298037" cy="52561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Value 3</a:t>
            </a:r>
          </a:p>
        </p:txBody>
      </p:sp>
      <p:sp>
        <p:nvSpPr>
          <p:cNvPr id="75" name="Text Placeholder 56"/>
          <p:cNvSpPr>
            <a:spLocks noGrp="1"/>
          </p:cNvSpPr>
          <p:nvPr>
            <p:ph type="body" sz="quarter" idx="25" hasCustomPrompt="1"/>
          </p:nvPr>
        </p:nvSpPr>
        <p:spPr>
          <a:xfrm>
            <a:off x="7204443" y="5089525"/>
            <a:ext cx="4298036" cy="36933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Add a small explanation of Value 3 here</a:t>
            </a:r>
          </a:p>
        </p:txBody>
      </p:sp>
      <p:sp>
        <p:nvSpPr>
          <p:cNvPr id="76" name="Picture Placeholder 59"/>
          <p:cNvSpPr>
            <a:spLocks noGrp="1"/>
          </p:cNvSpPr>
          <p:nvPr>
            <p:ph type="pic" sz="quarter" idx="26"/>
          </p:nvPr>
        </p:nvSpPr>
        <p:spPr>
          <a:xfrm>
            <a:off x="6281928" y="2138018"/>
            <a:ext cx="922338" cy="9112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7" name="Picture Placeholder 59"/>
          <p:cNvSpPr>
            <a:spLocks noGrp="1"/>
          </p:cNvSpPr>
          <p:nvPr>
            <p:ph type="pic" sz="quarter" idx="27"/>
          </p:nvPr>
        </p:nvSpPr>
        <p:spPr>
          <a:xfrm>
            <a:off x="6281928" y="3343431"/>
            <a:ext cx="922338" cy="9112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8" name="Picture Placeholder 59"/>
          <p:cNvSpPr>
            <a:spLocks noGrp="1"/>
          </p:cNvSpPr>
          <p:nvPr>
            <p:ph type="pic" sz="quarter" idx="28"/>
          </p:nvPr>
        </p:nvSpPr>
        <p:spPr>
          <a:xfrm>
            <a:off x="6281928" y="4547632"/>
            <a:ext cx="922338" cy="9112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9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7204075" y="768350"/>
            <a:ext cx="4297363" cy="13700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accent2"/>
                </a:solidFill>
              </a:defRPr>
            </a:lvl1pPr>
            <a:lvl2pPr marL="0" indent="457200">
              <a:buSzTx/>
              <a:buNone/>
              <a:defRPr sz="3200" b="1">
                <a:solidFill>
                  <a:schemeClr val="accent2"/>
                </a:solidFill>
              </a:defRPr>
            </a:lvl2pPr>
            <a:lvl3pPr marL="0" indent="914400">
              <a:buSzTx/>
              <a:buNone/>
              <a:defRPr sz="3200" b="1">
                <a:solidFill>
                  <a:schemeClr val="accent2"/>
                </a:solidFill>
              </a:defRPr>
            </a:lvl3pPr>
            <a:lvl4pPr marL="0" indent="1371600">
              <a:buSzTx/>
              <a:buNone/>
              <a:defRPr sz="3200" b="1">
                <a:solidFill>
                  <a:schemeClr val="accent2"/>
                </a:solidFill>
              </a:defRPr>
            </a:lvl4pPr>
            <a:lvl5pPr marL="0" indent="1828800">
              <a:buSzTx/>
              <a:buNone/>
              <a:defRPr sz="3200" b="1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>
              <a:defRPr sz="3200" b="1"/>
            </a:pPr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xfrm>
            <a:off x="838200" y="685165"/>
            <a:ext cx="10515600" cy="1325563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troduction Pers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icture Placeholder 14"/>
          <p:cNvSpPr>
            <a:spLocks noGrp="1"/>
          </p:cNvSpPr>
          <p:nvPr>
            <p:ph type="pic" idx="21"/>
          </p:nvPr>
        </p:nvSpPr>
        <p:spPr>
          <a:xfrm>
            <a:off x="448055" y="-1"/>
            <a:ext cx="5677260" cy="612328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812722" y="2532951"/>
            <a:ext cx="4598989" cy="535532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  <a:lvl2pPr marL="762000" indent="-304800">
              <a:defRPr sz="3200" b="1"/>
            </a:lvl2pPr>
            <a:lvl3pPr marL="1219200" indent="-304800">
              <a:defRPr sz="3200" b="1"/>
            </a:lvl3pPr>
            <a:lvl4pPr marL="1676400" indent="-304800">
              <a:defRPr sz="3200" b="1"/>
            </a:lvl4pPr>
            <a:lvl5pPr marL="2133600" indent="-304800">
              <a:defRPr sz="3200" b="1"/>
            </a:lvl5pPr>
          </a:lstStyle>
          <a:p>
            <a:r>
              <a:t>Name of person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812723" y="3090672"/>
            <a:ext cx="4598988" cy="338329"/>
          </a:xfrm>
          <a:prstGeom prst="rect">
            <a:avLst/>
          </a:prstGeom>
        </p:spPr>
        <p:txBody>
          <a:bodyPr/>
          <a:lstStyle>
            <a:lvl1pPr defTabSz="886968">
              <a:spcBef>
                <a:spcPts val="900"/>
              </a:spcBef>
              <a:defRPr sz="1746">
                <a:solidFill>
                  <a:srgbClr val="FEFAF5"/>
                </a:solidFill>
              </a:defRPr>
            </a:lvl1pPr>
          </a:lstStyle>
          <a:p>
            <a:r>
              <a:t>Function Title of person</a:t>
            </a:r>
          </a:p>
        </p:txBody>
      </p:sp>
      <p:sp>
        <p:nvSpPr>
          <p:cNvPr id="10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233347" y="5321808"/>
            <a:ext cx="4598988" cy="338329"/>
          </a:xfrm>
          <a:prstGeom prst="rect">
            <a:avLst/>
          </a:prstGeom>
        </p:spPr>
        <p:txBody>
          <a:bodyPr/>
          <a:lstStyle>
            <a:lvl1pPr defTabSz="886968">
              <a:spcBef>
                <a:spcPts val="900"/>
              </a:spcBef>
              <a:defRPr sz="1746" b="1">
                <a:solidFill>
                  <a:schemeClr val="accent4"/>
                </a:solidFill>
              </a:defRPr>
            </a:lvl1pPr>
          </a:lstStyle>
          <a:p>
            <a:r>
              <a:t>06 12345678</a:t>
            </a:r>
          </a:p>
        </p:txBody>
      </p:sp>
      <p:sp>
        <p:nvSpPr>
          <p:cNvPr id="109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7233347" y="5784949"/>
            <a:ext cx="4598988" cy="338330"/>
          </a:xfrm>
          <a:prstGeom prst="rect">
            <a:avLst/>
          </a:prstGeom>
        </p:spPr>
        <p:txBody>
          <a:bodyPr/>
          <a:lstStyle>
            <a:lvl1pPr defTabSz="886968">
              <a:spcBef>
                <a:spcPts val="900"/>
              </a:spcBef>
              <a:defRPr sz="1746" b="1">
                <a:solidFill>
                  <a:schemeClr val="accent4"/>
                </a:solidFill>
              </a:defRPr>
            </a:lvl1pPr>
          </a:lstStyle>
          <a:p>
            <a:r>
              <a:t>Email@Salure.nl</a:t>
            </a:r>
          </a:p>
        </p:txBody>
      </p:sp>
      <p:pic>
        <p:nvPicPr>
          <p:cNvPr id="110" name="Graphic 11" descr="Graphic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847" y="5321806"/>
            <a:ext cx="211457" cy="33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raphic 15" descr="Graphic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111" y="5836613"/>
            <a:ext cx="321057" cy="216714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8" descr="Graphic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" y="959005"/>
            <a:ext cx="13955898" cy="589899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chemeClr val="accent1"/>
                </a:solidFill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⁃"/>
        <a:tabLst/>
        <a:defRPr sz="2800" b="0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2pPr>
      <a:lvl3pPr marL="11811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3pPr>
      <a:lvl4pPr marL="16383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-"/>
        <a:tabLst/>
        <a:defRPr sz="2800" b="0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4pPr>
      <a:lvl5pPr marL="20955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102C62"/>
          </a:solidFill>
          <a:uFillTx/>
          <a:latin typeface="+mj-lt"/>
          <a:ea typeface="+mj-ea"/>
          <a:cs typeface="+mj-cs"/>
          <a:sym typeface="Robot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two-hands-touching-each-other-in-front-of-a-pink-background-gVQLAbGVB6Q" TargetMode="External"/><Relationship Id="rId3" Type="http://schemas.openxmlformats.org/officeDocument/2006/relationships/hyperlink" Target="https://www.linkedin.com/posts/erikvnvulpen_aiforhr-hrinnovation-futureofwork-activity-7313108048334475265-JLlE/" TargetMode="External"/><Relationship Id="rId7" Type="http://schemas.openxmlformats.org/officeDocument/2006/relationships/hyperlink" Target="https://unsplash.com/photos/bird-on-green-grass-UOw7N9o5iUQ" TargetMode="External"/><Relationship Id="rId2" Type="http://schemas.openxmlformats.org/officeDocument/2006/relationships/hyperlink" Target="https://www.linkedin.com/posts/erikvnvulpen_hr-futureofwork-automation-activity-7316014618223529985-zmTN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nsplash.com/photos/black-and-white-robot-toy-on-red-wooden-table-zwd435-ewb4" TargetMode="External"/><Relationship Id="rId5" Type="http://schemas.openxmlformats.org/officeDocument/2006/relationships/hyperlink" Target="https://unsplash.com/photos/pink-star-here-text-_uM5_nG2ssc" TargetMode="External"/><Relationship Id="rId4" Type="http://schemas.openxmlformats.org/officeDocument/2006/relationships/hyperlink" Target="https://x.com/sundeep/status/190347959297686734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neelie-verlinden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linkedin.com/in/erwin-vink-b5858124/" TargetMode="Externa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1"/>
          <p:cNvSpPr txBox="1">
            <a:spLocks noGrp="1"/>
          </p:cNvSpPr>
          <p:nvPr>
            <p:ph type="ctrTitle"/>
          </p:nvPr>
        </p:nvSpPr>
        <p:spPr>
          <a:xfrm>
            <a:off x="838200" y="1122363"/>
            <a:ext cx="10515600" cy="2306637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ES Klarheit Kurrent" pitchFamily="2" charset="0"/>
                <a:ea typeface="ES Klarheit Kurrent" pitchFamily="2" charset="0"/>
              </a:rPr>
              <a:t>De AI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Revolutie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in HR:</a:t>
            </a:r>
          </a:p>
        </p:txBody>
      </p:sp>
      <p:sp>
        <p:nvSpPr>
          <p:cNvPr id="287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838200" y="3493008"/>
            <a:ext cx="7546848" cy="1655762"/>
          </a:xfrm>
          <a:prstGeom prst="rect">
            <a:avLst/>
          </a:prstGeom>
        </p:spPr>
        <p:txBody>
          <a:bodyPr/>
          <a:lstStyle>
            <a:lvl1pPr>
              <a:lnSpc>
                <a:spcPts val="4000"/>
              </a:lnSpc>
              <a:defRPr sz="4000"/>
            </a:lvl1pPr>
          </a:lstStyle>
          <a:p>
            <a:r>
              <a:rPr dirty="0">
                <a:latin typeface="ES Klarheit Kurrent" pitchFamily="2" charset="0"/>
                <a:ea typeface="ES Klarheit Kurrent" pitchFamily="2" charset="0"/>
              </a:rPr>
              <a:t>Wat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jij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in 2025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moet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weten</a:t>
            </a:r>
            <a:endParaRPr dirty="0">
              <a:latin typeface="ES Klarheit Kurrent" pitchFamily="2" charset="0"/>
              <a:ea typeface="ES Klarheit Kurrent" pitchFamily="2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creenshot 2025-04-14 at 10.57.52.png" descr="Screenshot 2025-04-14 at 10.57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52811"/>
            <a:ext cx="9321800" cy="675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2"/>
          <p:cNvSpPr txBox="1">
            <a:spLocks noGrp="1"/>
          </p:cNvSpPr>
          <p:nvPr>
            <p:ph type="title"/>
          </p:nvPr>
        </p:nvSpPr>
        <p:spPr>
          <a:xfrm>
            <a:off x="337688" y="2770824"/>
            <a:ext cx="5256213" cy="1316352"/>
          </a:xfrm>
          <a:prstGeom prst="rect">
            <a:avLst/>
          </a:prstGeom>
        </p:spPr>
        <p:txBody>
          <a:bodyPr/>
          <a:lstStyle>
            <a:lvl1pPr defTabSz="640079">
              <a:defRPr sz="2800"/>
            </a:lvl1pPr>
          </a:lstStyle>
          <a:p>
            <a:r>
              <a:rPr dirty="0" err="1">
                <a:latin typeface="ES Klarheit Kurrent" pitchFamily="2" charset="0"/>
                <a:ea typeface="ES Klarheit Kurrent" pitchFamily="2" charset="0"/>
              </a:rPr>
              <a:t>Praktische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tips om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vandaag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nog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met AI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aan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de slag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te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gaan</a:t>
            </a:r>
            <a:endParaRPr dirty="0">
              <a:latin typeface="ES Klarheit Kurrent" pitchFamily="2" charset="0"/>
              <a:ea typeface="ES Klarheit Kurrent" pitchFamily="2" charset="0"/>
            </a:endParaRPr>
          </a:p>
        </p:txBody>
      </p:sp>
      <p:pic>
        <p:nvPicPr>
          <p:cNvPr id="326" name="gia-oris-_uM5_nG2ssc-unsplash.jpg" descr="gia-oris-_uM5_nG2ssc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446" y="1588016"/>
            <a:ext cx="6545056" cy="3681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creenshot 2025-04-14 at 11.00.00.png" descr="Screenshot 2025-04-14 at 11.00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703" y="0"/>
            <a:ext cx="6820594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 2"/>
          <p:cNvSpPr txBox="1">
            <a:spLocks noGrp="1"/>
          </p:cNvSpPr>
          <p:nvPr>
            <p:ph type="title"/>
          </p:nvPr>
        </p:nvSpPr>
        <p:spPr>
          <a:xfrm>
            <a:off x="402060" y="2770824"/>
            <a:ext cx="5256213" cy="1316352"/>
          </a:xfrm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One insight, </a:t>
            </a:r>
            <a:br>
              <a:rPr dirty="0">
                <a:latin typeface="ES Klarheit Kurrent" pitchFamily="2" charset="0"/>
                <a:ea typeface="ES Klarheit Kurrent" pitchFamily="2" charset="0"/>
              </a:rPr>
            </a:br>
            <a:r>
              <a:rPr dirty="0">
                <a:latin typeface="ES Klarheit Kurrent" pitchFamily="2" charset="0"/>
                <a:ea typeface="ES Klarheit Kurrent" pitchFamily="2" charset="0"/>
              </a:rPr>
              <a:t>one action</a:t>
            </a:r>
          </a:p>
        </p:txBody>
      </p:sp>
      <p:grpSp>
        <p:nvGrpSpPr>
          <p:cNvPr id="333" name="Picture Placeholder 6"/>
          <p:cNvGrpSpPr/>
          <p:nvPr/>
        </p:nvGrpSpPr>
        <p:grpSpPr>
          <a:xfrm>
            <a:off x="6000494" y="-233173"/>
            <a:ext cx="7434075" cy="7324345"/>
            <a:chOff x="0" y="0"/>
            <a:chExt cx="7434073" cy="7324343"/>
          </a:xfrm>
        </p:grpSpPr>
        <p:sp>
          <p:nvSpPr>
            <p:cNvPr id="331" name="Rectangle"/>
            <p:cNvSpPr/>
            <p:nvPr/>
          </p:nvSpPr>
          <p:spPr>
            <a:xfrm>
              <a:off x="0" y="0"/>
              <a:ext cx="7434074" cy="7324344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32" name="image39.jpeg" descr="image39.jpeg"/>
            <p:cNvPicPr>
              <a:picLocks noChangeAspect="1"/>
            </p:cNvPicPr>
            <p:nvPr/>
          </p:nvPicPr>
          <p:blipFill>
            <a:blip r:embed="rId3"/>
            <a:srcRect l="11939" r="11939"/>
            <a:stretch>
              <a:fillRect/>
            </a:stretch>
          </p:blipFill>
          <p:spPr>
            <a:xfrm>
              <a:off x="0" y="0"/>
              <a:ext cx="7434074" cy="7324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1"/>
          <p:cNvSpPr txBox="1">
            <a:spLocks noGrp="1"/>
          </p:cNvSpPr>
          <p:nvPr>
            <p:ph type="title"/>
          </p:nvPr>
        </p:nvSpPr>
        <p:spPr>
          <a:xfrm>
            <a:off x="7179367" y="2801820"/>
            <a:ext cx="3898394" cy="1254360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ES Klarheit Kurrent" pitchFamily="2" charset="0"/>
                <a:ea typeface="ES Klarheit Kurrent" pitchFamily="2" charset="0"/>
              </a:rPr>
              <a:t>Dank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jullie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wel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!</a:t>
            </a:r>
          </a:p>
        </p:txBody>
      </p:sp>
      <p:grpSp>
        <p:nvGrpSpPr>
          <p:cNvPr id="338" name="Picture Placeholder 12"/>
          <p:cNvGrpSpPr/>
          <p:nvPr/>
        </p:nvGrpSpPr>
        <p:grpSpPr>
          <a:xfrm>
            <a:off x="-1152145" y="-805466"/>
            <a:ext cx="7434074" cy="7324344"/>
            <a:chOff x="0" y="0"/>
            <a:chExt cx="7434073" cy="7324343"/>
          </a:xfrm>
        </p:grpSpPr>
        <p:sp>
          <p:nvSpPr>
            <p:cNvPr id="336" name="Rectangle"/>
            <p:cNvSpPr/>
            <p:nvPr/>
          </p:nvSpPr>
          <p:spPr>
            <a:xfrm>
              <a:off x="0" y="0"/>
              <a:ext cx="7434074" cy="7324344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37" name="image14.png" descr="image14.png"/>
            <p:cNvPicPr>
              <a:picLocks noChangeAspect="1"/>
            </p:cNvPicPr>
            <p:nvPr/>
          </p:nvPicPr>
          <p:blipFill>
            <a:blip r:embed="rId3"/>
            <a:srcRect l="20316" r="20316"/>
            <a:stretch>
              <a:fillRect/>
            </a:stretch>
          </p:blipFill>
          <p:spPr>
            <a:xfrm>
              <a:off x="0" y="0"/>
              <a:ext cx="7434073" cy="7324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itle 1"/>
          <p:cNvSpPr txBox="1">
            <a:spLocks noGrp="1"/>
          </p:cNvSpPr>
          <p:nvPr>
            <p:ph type="ctrTitle"/>
          </p:nvPr>
        </p:nvSpPr>
        <p:spPr>
          <a:xfrm>
            <a:off x="838200" y="543017"/>
            <a:ext cx="10515600" cy="230663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dirty="0" err="1">
                <a:latin typeface="ES Klarheit Kurrent" pitchFamily="2" charset="0"/>
                <a:ea typeface="ES Klarheit Kurrent" pitchFamily="2" charset="0"/>
              </a:rPr>
              <a:t>Bronnen</a:t>
            </a:r>
            <a:endParaRPr dirty="0">
              <a:latin typeface="ES Klarheit Kurrent" pitchFamily="2" charset="0"/>
              <a:ea typeface="ES Klarheit Kurrent" pitchFamily="2" charset="0"/>
            </a:endParaRPr>
          </a:p>
        </p:txBody>
      </p:sp>
      <p:sp>
        <p:nvSpPr>
          <p:cNvPr id="341" name="Subtitle 2"/>
          <p:cNvSpPr txBox="1">
            <a:spLocks noGrp="1"/>
          </p:cNvSpPr>
          <p:nvPr>
            <p:ph type="subTitle" sz="half" idx="1"/>
          </p:nvPr>
        </p:nvSpPr>
        <p:spPr>
          <a:xfrm>
            <a:off x="838200" y="2898910"/>
            <a:ext cx="7546848" cy="3542089"/>
          </a:xfrm>
          <a:prstGeom prst="rect">
            <a:avLst/>
          </a:prstGeom>
        </p:spPr>
        <p:txBody>
          <a:bodyPr/>
          <a:lstStyle/>
          <a:p>
            <a:pPr defTabSz="365760">
              <a:lnSpc>
                <a:spcPts val="1600"/>
              </a:lnSpc>
              <a:spcBef>
                <a:spcPts val="400"/>
              </a:spcBef>
              <a:defRPr sz="88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LinkedIn:</a:t>
            </a: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>
                <a:latin typeface="Verdana"/>
                <a:ea typeface="Verdana"/>
                <a:cs typeface="Verdana"/>
                <a:sym typeface="Verdana"/>
              </a:defRPr>
            </a:pPr>
            <a:r>
              <a:rPr u="sng" dirty="0">
                <a:uFill>
                  <a:solidFill>
                    <a:schemeClr val="accent3"/>
                  </a:solidFill>
                </a:uFill>
                <a:hlinkClick r:id="rId2"/>
              </a:rPr>
              <a:t>https://www.linkedin.com/posts/erikvnvulpen_hr-futureofwork-automation-activity-7316014618223529985-zmTN/</a:t>
            </a: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>
                <a:latin typeface="Verdana"/>
                <a:ea typeface="Verdana"/>
                <a:cs typeface="Verdana"/>
                <a:sym typeface="Verdana"/>
              </a:defRPr>
            </a:pPr>
            <a:r>
              <a:rPr u="sng" dirty="0">
                <a:uFill>
                  <a:solidFill>
                    <a:schemeClr val="accent3"/>
                  </a:solidFill>
                </a:uFill>
                <a:hlinkClick r:id="rId3"/>
              </a:rPr>
              <a:t>https://www.linkedin.com/posts/erikvnvulpen_aiforhr-hrinnovation-futureofwork-activity-7313108048334475265-JLlE/</a:t>
            </a:r>
            <a:br>
              <a:rPr dirty="0"/>
            </a:br>
            <a:endParaRPr dirty="0"/>
          </a:p>
          <a:p>
            <a:pPr defTabSz="365760">
              <a:lnSpc>
                <a:spcPts val="1600"/>
              </a:lnSpc>
              <a:spcBef>
                <a:spcPts val="400"/>
              </a:spcBef>
              <a:defRPr sz="88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X:</a:t>
            </a: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>
                <a:latin typeface="Verdana"/>
                <a:ea typeface="Verdana"/>
                <a:cs typeface="Verdana"/>
                <a:sym typeface="Verdana"/>
              </a:defRPr>
            </a:pPr>
            <a:r>
              <a:rPr u="sng" dirty="0">
                <a:hlinkClick r:id="rId4"/>
              </a:rPr>
              <a:t>https://x.com/sundeep/status/1903479592976867340</a:t>
            </a:r>
            <a:br>
              <a:rPr dirty="0"/>
            </a:br>
            <a:endParaRPr dirty="0"/>
          </a:p>
          <a:p>
            <a:pPr defTabSz="365760">
              <a:lnSpc>
                <a:spcPts val="1600"/>
              </a:lnSpc>
              <a:spcBef>
                <a:spcPts val="400"/>
              </a:spcBef>
              <a:defRPr sz="880"/>
            </a:pPr>
            <a:r>
              <a:rPr dirty="0" err="1"/>
              <a:t>Unsplash</a:t>
            </a:r>
            <a:r>
              <a:rPr dirty="0"/>
              <a:t>:</a:t>
            </a: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/>
            </a:pPr>
            <a:r>
              <a:rPr u="sng" dirty="0">
                <a:uFill>
                  <a:solidFill>
                    <a:schemeClr val="accent3"/>
                  </a:solidFill>
                </a:uFill>
                <a:hlinkClick r:id="rId5"/>
              </a:rPr>
              <a:t>https://unsplash.com/photos/pink-star-here-text-_uM5_nG2ssc</a:t>
            </a: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/>
            </a:pPr>
            <a:r>
              <a:rPr u="sng" dirty="0">
                <a:uFill>
                  <a:solidFill>
                    <a:schemeClr val="accent3"/>
                  </a:solidFill>
                </a:uFill>
                <a:hlinkClick r:id="rId6"/>
              </a:rPr>
              <a:t>https://unsplash.com/photos/black-and-white-robot-toy-on-red-wooden-table-zwd435-ewb4</a:t>
            </a: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/>
            </a:pPr>
            <a:r>
              <a:rPr u="sng" dirty="0">
                <a:uFill>
                  <a:solidFill>
                    <a:schemeClr val="accent3"/>
                  </a:solidFill>
                </a:uFill>
                <a:hlinkClick r:id="rId7"/>
              </a:rPr>
              <a:t>https://unsplash.com/photos/bird-on-green-grass-UOw7N9o5iUQ</a:t>
            </a: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/>
            </a:pPr>
            <a:r>
              <a:rPr u="sng" dirty="0">
                <a:uFill>
                  <a:solidFill>
                    <a:schemeClr val="accent3"/>
                  </a:solidFill>
                </a:uFill>
                <a:hlinkClick r:id="rId8"/>
              </a:rPr>
              <a:t>https://unsplash.com/photos/two-hands-touching-each-other-in-front-of-a-pink-background-gVQLAbGVB6Q</a:t>
            </a:r>
          </a:p>
          <a:p>
            <a:pPr defTabSz="365760">
              <a:lnSpc>
                <a:spcPts val="1600"/>
              </a:lnSpc>
              <a:spcBef>
                <a:spcPts val="400"/>
              </a:spcBef>
              <a:defRPr sz="880"/>
            </a:pPr>
            <a:endParaRPr u="sng" dirty="0">
              <a:uFill>
                <a:solidFill>
                  <a:schemeClr val="accent3"/>
                </a:solidFill>
              </a:uFill>
              <a:hlinkClick r:id="rId8"/>
            </a:endParaRP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/>
            </a:pPr>
            <a:endParaRPr u="sng" dirty="0">
              <a:uFill>
                <a:solidFill>
                  <a:schemeClr val="accent3"/>
                </a:solidFill>
              </a:uFill>
              <a:hlinkClick r:id="rId8"/>
            </a:endParaRP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/>
            </a:pPr>
            <a:r>
              <a:rPr u="sng" dirty="0">
                <a:uFill>
                  <a:solidFill>
                    <a:schemeClr val="accent3"/>
                  </a:solidFill>
                </a:uFill>
                <a:hlinkClick r:id="rId3"/>
              </a:rPr>
              <a:t>https://www.linkedin.com/posts/erikvnvulpen_aiforhr-hrinnovation-futureofwork-activity-7313108048334475265-JLlE/</a:t>
            </a:r>
            <a:br>
              <a:rPr dirty="0"/>
            </a:br>
            <a:endParaRPr dirty="0"/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/>
            </a:pPr>
            <a:r>
              <a:rPr u="sng" dirty="0">
                <a:uFill>
                  <a:solidFill>
                    <a:schemeClr val="accent3"/>
                  </a:solidFill>
                </a:uFill>
                <a:hlinkClick r:id="rId5"/>
              </a:rPr>
              <a:t>https://unsplash.com/photos/pink-star-here-text-_uM5_nG2ssc</a:t>
            </a: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/>
            </a:pPr>
            <a:r>
              <a:rPr u="sng" dirty="0">
                <a:uFill>
                  <a:solidFill>
                    <a:schemeClr val="accent3"/>
                  </a:solidFill>
                </a:uFill>
                <a:hlinkClick r:id="rId6"/>
              </a:rPr>
              <a:t>https://unsplash.com/photos/black-and-white-robot-toy-on-red-wooden-table-zwd435-ewb4</a:t>
            </a: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/>
            </a:pPr>
            <a:r>
              <a:rPr u="sng" dirty="0">
                <a:uFill>
                  <a:solidFill>
                    <a:schemeClr val="accent3"/>
                  </a:solidFill>
                </a:uFill>
                <a:hlinkClick r:id="rId7"/>
              </a:rPr>
              <a:t>https://unsplash.com/photos/bird-on-green-grass-UOw7N9o5iUQ</a:t>
            </a: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/>
            </a:pPr>
            <a:r>
              <a:rPr u="sng" dirty="0">
                <a:uFill>
                  <a:solidFill>
                    <a:schemeClr val="accent3"/>
                  </a:solidFill>
                </a:uFill>
                <a:hlinkClick r:id="rId8"/>
              </a:rPr>
              <a:t>https://unsplash.com/photos/two-hands-touching-each-other-in-front-of-a-pink-background-gVQLAbGVB6Q</a:t>
            </a:r>
          </a:p>
          <a:p>
            <a:pPr marL="88231" indent="-88231" defTabSz="365760">
              <a:lnSpc>
                <a:spcPts val="1600"/>
              </a:lnSpc>
              <a:spcBef>
                <a:spcPts val="400"/>
              </a:spcBef>
              <a:buSzPct val="100000"/>
              <a:buChar char="•"/>
              <a:defRPr sz="880"/>
            </a:pPr>
            <a:endParaRPr u="sng" dirty="0">
              <a:uFill>
                <a:solidFill>
                  <a:schemeClr val="accent3"/>
                </a:solidFill>
              </a:uFill>
              <a:hlinkClick r:id="rId8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hoto Neelie.jpg" descr="Photo Neel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359" y="2116661"/>
            <a:ext cx="2000857" cy="2667809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Neelie Verlinden LinkedIn"/>
          <p:cNvSpPr txBox="1"/>
          <p:nvPr/>
        </p:nvSpPr>
        <p:spPr>
          <a:xfrm>
            <a:off x="7364888" y="4912383"/>
            <a:ext cx="19438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</a:defRPr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Neelie Verlinden</a:t>
            </a:r>
            <a:br>
              <a:rPr dirty="0">
                <a:latin typeface="ES Klarheit Kurrent" pitchFamily="2" charset="0"/>
                <a:ea typeface="ES Klarheit Kurrent" pitchFamily="2" charset="0"/>
              </a:rPr>
            </a:br>
            <a:r>
              <a:rPr u="sng" dirty="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ES Klarheit Kurrent" pitchFamily="2" charset="0"/>
                <a:ea typeface="ES Klarheit Kurrent" pitchFamily="2" charset="0"/>
                <a:hlinkClick r:id="rId3"/>
              </a:rPr>
              <a:t>LinkedIn</a:t>
            </a:r>
          </a:p>
        </p:txBody>
      </p:sp>
      <p:pic>
        <p:nvPicPr>
          <p:cNvPr id="291" name="PRINT_20211104_Salure_ErwinVink_12420.jpg" descr="PRINT_20211104_Salure_ErwinVink_124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672" y="2116661"/>
            <a:ext cx="3334589" cy="2667809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Erwin Vink LinkedIn"/>
          <p:cNvSpPr txBox="1"/>
          <p:nvPr/>
        </p:nvSpPr>
        <p:spPr>
          <a:xfrm>
            <a:off x="3543690" y="4912383"/>
            <a:ext cx="127855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</a:defRPr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Erwin Vink</a:t>
            </a:r>
            <a:br>
              <a:rPr dirty="0">
                <a:latin typeface="ES Klarheit Kurrent" pitchFamily="2" charset="0"/>
                <a:ea typeface="ES Klarheit Kurrent" pitchFamily="2" charset="0"/>
              </a:rPr>
            </a:br>
            <a:r>
              <a:rPr u="sng" dirty="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ES Klarheit Kurrent" pitchFamily="2" charset="0"/>
                <a:ea typeface="ES Klarheit Kurrent" pitchFamily="2" charset="0"/>
                <a:hlinkClick r:id="rId5"/>
              </a:rPr>
              <a:t>LinkedIn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40079">
              <a:defRPr sz="2800"/>
            </a:lvl1pPr>
          </a:lstStyle>
          <a:p>
            <a:r>
              <a:rPr dirty="0">
                <a:latin typeface="ES Klarheit Kurrent" pitchFamily="2" charset="0"/>
                <a:ea typeface="ES Klarheit Kurrent" pitchFamily="2" charset="0"/>
              </a:rPr>
              <a:t>Agenda</a:t>
            </a:r>
          </a:p>
        </p:txBody>
      </p:sp>
      <p:grpSp>
        <p:nvGrpSpPr>
          <p:cNvPr id="297" name="Picture Placeholder 12"/>
          <p:cNvGrpSpPr/>
          <p:nvPr/>
        </p:nvGrpSpPr>
        <p:grpSpPr>
          <a:xfrm>
            <a:off x="-1152145" y="-805466"/>
            <a:ext cx="7434074" cy="7324344"/>
            <a:chOff x="0" y="0"/>
            <a:chExt cx="7434073" cy="7324343"/>
          </a:xfrm>
        </p:grpSpPr>
        <p:sp>
          <p:nvSpPr>
            <p:cNvPr id="295" name="Rectangle"/>
            <p:cNvSpPr/>
            <p:nvPr/>
          </p:nvSpPr>
          <p:spPr>
            <a:xfrm>
              <a:off x="0" y="0"/>
              <a:ext cx="7434074" cy="7324344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96" name="image14.png" descr="image14.png"/>
            <p:cNvPicPr>
              <a:picLocks noChangeAspect="1"/>
            </p:cNvPicPr>
            <p:nvPr/>
          </p:nvPicPr>
          <p:blipFill>
            <a:blip r:embed="rId3"/>
            <a:srcRect l="20316" r="20316"/>
            <a:stretch>
              <a:fillRect/>
            </a:stretch>
          </p:blipFill>
          <p:spPr>
            <a:xfrm>
              <a:off x="0" y="0"/>
              <a:ext cx="7434073" cy="7324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7205116" y="2680546"/>
            <a:ext cx="4298037" cy="3314132"/>
          </a:xfrm>
          <a:prstGeom prst="rect">
            <a:avLst/>
          </a:prstGeom>
        </p:spPr>
        <p:txBody>
          <a:bodyPr/>
          <a:lstStyle/>
          <a:p>
            <a:pPr marL="170447" indent="-170447">
              <a:buSzPct val="100000"/>
              <a:buChar char="•"/>
              <a:defRPr sz="1700" b="1"/>
            </a:pPr>
            <a:endParaRPr dirty="0">
              <a:latin typeface="ES Klarheit Kurrent" pitchFamily="2" charset="0"/>
              <a:ea typeface="ES Klarheit Kurrent" pitchFamily="2" charset="0"/>
            </a:endParaRPr>
          </a:p>
          <a:p>
            <a:pPr marL="170447" indent="-170447">
              <a:buSzPct val="100000"/>
              <a:buChar char="•"/>
              <a:defRPr sz="1700" b="1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Intro </a:t>
            </a:r>
            <a:br>
              <a:rPr dirty="0">
                <a:latin typeface="ES Klarheit Kurrent" pitchFamily="2" charset="0"/>
                <a:ea typeface="ES Klarheit Kurrent" pitchFamily="2" charset="0"/>
              </a:rPr>
            </a:br>
            <a:endParaRPr dirty="0">
              <a:latin typeface="ES Klarheit Kurrent" pitchFamily="2" charset="0"/>
              <a:ea typeface="ES Klarheit Kurrent" pitchFamily="2" charset="0"/>
            </a:endParaRPr>
          </a:p>
          <a:p>
            <a:pPr marL="170447" indent="-170447">
              <a:buSzPct val="100000"/>
              <a:buChar char="•"/>
              <a:defRPr sz="1700" b="1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Hoe AI je HR-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processen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slimmer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maakt</a:t>
            </a:r>
            <a:br>
              <a:rPr dirty="0">
                <a:latin typeface="ES Klarheit Kurrent" pitchFamily="2" charset="0"/>
                <a:ea typeface="ES Klarheit Kurrent" pitchFamily="2" charset="0"/>
              </a:rPr>
            </a:br>
            <a:endParaRPr dirty="0">
              <a:latin typeface="ES Klarheit Kurrent" pitchFamily="2" charset="0"/>
              <a:ea typeface="ES Klarheit Kurrent" pitchFamily="2" charset="0"/>
            </a:endParaRPr>
          </a:p>
          <a:p>
            <a:pPr marL="170447" indent="-170447">
              <a:buSzPct val="100000"/>
              <a:buChar char="•"/>
              <a:defRPr sz="1700" b="1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AI agents &amp; de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toekomst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van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werk</a:t>
            </a:r>
            <a:br>
              <a:rPr dirty="0">
                <a:latin typeface="ES Klarheit Kurrent" pitchFamily="2" charset="0"/>
                <a:ea typeface="ES Klarheit Kurrent" pitchFamily="2" charset="0"/>
              </a:rPr>
            </a:br>
            <a:endParaRPr dirty="0">
              <a:latin typeface="ES Klarheit Kurrent" pitchFamily="2" charset="0"/>
              <a:ea typeface="ES Klarheit Kurrent" pitchFamily="2" charset="0"/>
            </a:endParaRPr>
          </a:p>
          <a:p>
            <a:pPr marL="170447" indent="-170447">
              <a:buSzPct val="100000"/>
              <a:buChar char="•"/>
              <a:defRPr sz="1700" b="1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Ga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vandaag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nog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met AI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aan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de slag</a:t>
            </a:r>
            <a:br>
              <a:rPr dirty="0">
                <a:latin typeface="ES Klarheit Kurrent" pitchFamily="2" charset="0"/>
                <a:ea typeface="ES Klarheit Kurrent" pitchFamily="2" charset="0"/>
              </a:rPr>
            </a:br>
            <a:endParaRPr dirty="0">
              <a:latin typeface="ES Klarheit Kurrent" pitchFamily="2" charset="0"/>
              <a:ea typeface="ES Klarheit Kurrent" pitchFamily="2" charset="0"/>
            </a:endParaRPr>
          </a:p>
          <a:p>
            <a:pPr marL="170447" indent="-170447">
              <a:buSzPct val="100000"/>
              <a:buChar char="•"/>
              <a:defRPr sz="1700" b="1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One takeaway, one action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Picture Placeholder 5"/>
          <p:cNvGrpSpPr/>
          <p:nvPr/>
        </p:nvGrpSpPr>
        <p:grpSpPr>
          <a:xfrm>
            <a:off x="6096000" y="-233173"/>
            <a:ext cx="7434074" cy="7324345"/>
            <a:chOff x="0" y="0"/>
            <a:chExt cx="7434073" cy="7324343"/>
          </a:xfrm>
        </p:grpSpPr>
        <p:sp>
          <p:nvSpPr>
            <p:cNvPr id="300" name="Rectangle"/>
            <p:cNvSpPr/>
            <p:nvPr/>
          </p:nvSpPr>
          <p:spPr>
            <a:xfrm>
              <a:off x="0" y="0"/>
              <a:ext cx="7434074" cy="7324344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01" name="image30.jpeg" descr="image30.jpeg"/>
            <p:cNvPicPr>
              <a:picLocks noChangeAspect="1"/>
            </p:cNvPicPr>
            <p:nvPr/>
          </p:nvPicPr>
          <p:blipFill>
            <a:blip r:embed="rId3"/>
            <a:srcRect l="19152" r="19152"/>
            <a:stretch>
              <a:fillRect/>
            </a:stretch>
          </p:blipFill>
          <p:spPr>
            <a:xfrm>
              <a:off x="0" y="0"/>
              <a:ext cx="7434074" cy="7324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3" name="Title 2"/>
          <p:cNvSpPr txBox="1">
            <a:spLocks noGrp="1"/>
          </p:cNvSpPr>
          <p:nvPr>
            <p:ph type="title"/>
          </p:nvPr>
        </p:nvSpPr>
        <p:spPr>
          <a:xfrm>
            <a:off x="839787" y="677040"/>
            <a:ext cx="5256213" cy="1316353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ES Klarheit Kurrent" pitchFamily="2" charset="0"/>
                <a:ea typeface="ES Klarheit Kurrent" pitchFamily="2" charset="0"/>
              </a:rPr>
              <a:t>Poll</a:t>
            </a:r>
          </a:p>
        </p:txBody>
      </p:sp>
      <p:sp>
        <p:nvSpPr>
          <p:cNvPr id="304" name="Text Placeholder 3"/>
          <p:cNvSpPr txBox="1">
            <a:spLocks noGrp="1"/>
          </p:cNvSpPr>
          <p:nvPr>
            <p:ph type="body" sz="half" idx="1"/>
          </p:nvPr>
        </p:nvSpPr>
        <p:spPr>
          <a:xfrm>
            <a:off x="839787" y="2230438"/>
            <a:ext cx="5256213" cy="3786188"/>
          </a:xfrm>
          <a:prstGeom prst="rect">
            <a:avLst/>
          </a:prstGeom>
        </p:spPr>
        <p:txBody>
          <a:bodyPr/>
          <a:lstStyle/>
          <a:p>
            <a:pPr>
              <a:defRPr b="0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Hoe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vaak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gebruik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je ChatGPT of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een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soortgelijk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product?</a:t>
            </a:r>
            <a:br>
              <a:rPr dirty="0">
                <a:latin typeface="ES Klarheit Kurrent" pitchFamily="2" charset="0"/>
                <a:ea typeface="ES Klarheit Kurrent" pitchFamily="2" charset="0"/>
              </a:rPr>
            </a:br>
            <a:endParaRPr dirty="0">
              <a:latin typeface="ES Klarheit Kurrent" pitchFamily="2" charset="0"/>
              <a:ea typeface="ES Klarheit Kurrent" pitchFamily="2" charset="0"/>
            </a:endParaRPr>
          </a:p>
          <a:p>
            <a:pPr marL="280736" indent="-280736">
              <a:buSzPct val="100000"/>
              <a:buChar char="•"/>
              <a:defRPr b="0"/>
            </a:pPr>
            <a:r>
              <a:rPr dirty="0" err="1">
                <a:latin typeface="ES Klarheit Kurrent" pitchFamily="2" charset="0"/>
                <a:ea typeface="ES Klarheit Kurrent" pitchFamily="2" charset="0"/>
              </a:rPr>
              <a:t>Dagelijks</a:t>
            </a:r>
            <a:endParaRPr dirty="0">
              <a:latin typeface="ES Klarheit Kurrent" pitchFamily="2" charset="0"/>
              <a:ea typeface="ES Klarheit Kurrent" pitchFamily="2" charset="0"/>
            </a:endParaRPr>
          </a:p>
          <a:p>
            <a:pPr marL="280736" indent="-280736">
              <a:buSzPct val="100000"/>
              <a:buChar char="•"/>
              <a:defRPr b="0"/>
            </a:pPr>
            <a:r>
              <a:rPr dirty="0" err="1">
                <a:latin typeface="ES Klarheit Kurrent" pitchFamily="2" charset="0"/>
                <a:ea typeface="ES Klarheit Kurrent" pitchFamily="2" charset="0"/>
              </a:rPr>
              <a:t>Wekelijks</a:t>
            </a:r>
            <a:endParaRPr dirty="0">
              <a:latin typeface="ES Klarheit Kurrent" pitchFamily="2" charset="0"/>
              <a:ea typeface="ES Klarheit Kurrent" pitchFamily="2" charset="0"/>
            </a:endParaRPr>
          </a:p>
          <a:p>
            <a:pPr marL="280736" indent="-280736">
              <a:buSzPct val="100000"/>
              <a:buChar char="•"/>
              <a:defRPr b="0"/>
            </a:pPr>
            <a:r>
              <a:rPr dirty="0" err="1">
                <a:latin typeface="ES Klarheit Kurrent" pitchFamily="2" charset="0"/>
                <a:ea typeface="ES Klarheit Kurrent" pitchFamily="2" charset="0"/>
              </a:rPr>
              <a:t>Maandelijks</a:t>
            </a:r>
            <a:endParaRPr dirty="0">
              <a:latin typeface="ES Klarheit Kurrent" pitchFamily="2" charset="0"/>
              <a:ea typeface="ES Klarheit Kurrent" pitchFamily="2" charset="0"/>
            </a:endParaRPr>
          </a:p>
          <a:p>
            <a:pPr marL="280736" indent="-280736">
              <a:buSzPct val="100000"/>
              <a:buChar char="•"/>
              <a:defRPr b="0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Minder tot nooit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1"/>
          <p:cNvSpPr txBox="1">
            <a:spLocks noGrp="1"/>
          </p:cNvSpPr>
          <p:nvPr>
            <p:ph type="title"/>
          </p:nvPr>
        </p:nvSpPr>
        <p:spPr>
          <a:xfrm>
            <a:off x="7205116" y="3166192"/>
            <a:ext cx="3898394" cy="525616"/>
          </a:xfrm>
          <a:prstGeom prst="rect">
            <a:avLst/>
          </a:prstGeom>
        </p:spPr>
        <p:txBody>
          <a:bodyPr/>
          <a:lstStyle>
            <a:lvl1pPr defTabSz="640079">
              <a:defRPr sz="2800"/>
            </a:lvl1pPr>
          </a:lstStyle>
          <a:p>
            <a:r>
              <a:rPr dirty="0">
                <a:latin typeface="ES Klarheit Kurrent" pitchFamily="2" charset="0"/>
                <a:ea typeface="ES Klarheit Kurrent" pitchFamily="2" charset="0"/>
              </a:rPr>
              <a:t>Intro</a:t>
            </a:r>
          </a:p>
        </p:txBody>
      </p:sp>
      <p:pic>
        <p:nvPicPr>
          <p:cNvPr id="307" name="wolfgang-hasselmann-UOw7N9o5iUQ-unsplash.jpg" descr="wolfgang-hasselmann-UOw7N9o5iUQ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17" y="1200721"/>
            <a:ext cx="6706680" cy="4456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2"/>
          <p:cNvSpPr txBox="1">
            <a:spLocks noGrp="1"/>
          </p:cNvSpPr>
          <p:nvPr>
            <p:ph type="title"/>
          </p:nvPr>
        </p:nvSpPr>
        <p:spPr>
          <a:xfrm>
            <a:off x="762541" y="2770824"/>
            <a:ext cx="5256213" cy="13163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3559"/>
            </a:lvl1pPr>
          </a:lstStyle>
          <a:p>
            <a:r>
              <a:rPr dirty="0">
                <a:latin typeface="ES Klarheit Kurrent" pitchFamily="2" charset="0"/>
                <a:ea typeface="ES Klarheit Kurrent" pitchFamily="2" charset="0"/>
              </a:rPr>
              <a:t>Hoe AI je HR-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processen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slimmer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maakt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</a:p>
        </p:txBody>
      </p:sp>
      <p:pic>
        <p:nvPicPr>
          <p:cNvPr id="310" name="andrea-de-santis-zwd435-ewb4-unsplash.jpg" descr="andrea-de-santis-zwd435-ewb4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427" y="-1"/>
            <a:ext cx="548679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itle 1"/>
          <p:cNvSpPr txBox="1">
            <a:spLocks noGrp="1"/>
          </p:cNvSpPr>
          <p:nvPr>
            <p:ph type="title"/>
          </p:nvPr>
        </p:nvSpPr>
        <p:spPr>
          <a:xfrm>
            <a:off x="7179367" y="2801820"/>
            <a:ext cx="3898394" cy="12543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49223">
              <a:defRPr sz="2840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AI Agents &amp; </a:t>
            </a:r>
          </a:p>
          <a:p>
            <a:pPr defTabSz="649223">
              <a:defRPr sz="2840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de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toekomst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van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werk</a:t>
            </a:r>
            <a:endParaRPr dirty="0">
              <a:latin typeface="ES Klarheit Kurrent" pitchFamily="2" charset="0"/>
              <a:ea typeface="ES Klarheit Kurrent" pitchFamily="2" charset="0"/>
            </a:endParaRPr>
          </a:p>
        </p:txBody>
      </p:sp>
      <p:pic>
        <p:nvPicPr>
          <p:cNvPr id="313" name="igor-omilaev-gVQLAbGVB6Q-unsplash.jpg" descr="igor-omilaev-gVQLAbGVB6Q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24" y="1542746"/>
            <a:ext cx="6706681" cy="3772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Picture Placeholder 5"/>
          <p:cNvGrpSpPr/>
          <p:nvPr/>
        </p:nvGrpSpPr>
        <p:grpSpPr>
          <a:xfrm>
            <a:off x="6096000" y="-233173"/>
            <a:ext cx="7434074" cy="7324345"/>
            <a:chOff x="0" y="0"/>
            <a:chExt cx="7434073" cy="7324343"/>
          </a:xfrm>
        </p:grpSpPr>
        <p:sp>
          <p:nvSpPr>
            <p:cNvPr id="315" name="Rectangle"/>
            <p:cNvSpPr/>
            <p:nvPr/>
          </p:nvSpPr>
          <p:spPr>
            <a:xfrm>
              <a:off x="0" y="0"/>
              <a:ext cx="7434074" cy="7324344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16" name="image30.jpeg" descr="image30.jpeg"/>
            <p:cNvPicPr>
              <a:picLocks noChangeAspect="1"/>
            </p:cNvPicPr>
            <p:nvPr/>
          </p:nvPicPr>
          <p:blipFill>
            <a:blip r:embed="rId3"/>
            <a:srcRect l="19152" r="19152"/>
            <a:stretch>
              <a:fillRect/>
            </a:stretch>
          </p:blipFill>
          <p:spPr>
            <a:xfrm>
              <a:off x="0" y="0"/>
              <a:ext cx="7434074" cy="7324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8" name="Title 2"/>
          <p:cNvSpPr txBox="1">
            <a:spLocks noGrp="1"/>
          </p:cNvSpPr>
          <p:nvPr>
            <p:ph type="title"/>
          </p:nvPr>
        </p:nvSpPr>
        <p:spPr>
          <a:xfrm>
            <a:off x="839787" y="677040"/>
            <a:ext cx="5256213" cy="1316353"/>
          </a:xfrm>
          <a:prstGeom prst="rect">
            <a:avLst/>
          </a:prstGeom>
        </p:spPr>
        <p:txBody>
          <a:bodyPr/>
          <a:lstStyle/>
          <a:p>
            <a:r>
              <a:t>Poll</a:t>
            </a:r>
          </a:p>
        </p:txBody>
      </p:sp>
      <p:sp>
        <p:nvSpPr>
          <p:cNvPr id="319" name="Text Placeholder 3"/>
          <p:cNvSpPr txBox="1">
            <a:spLocks noGrp="1"/>
          </p:cNvSpPr>
          <p:nvPr>
            <p:ph type="body" sz="half" idx="1"/>
          </p:nvPr>
        </p:nvSpPr>
        <p:spPr>
          <a:xfrm>
            <a:off x="839787" y="2230438"/>
            <a:ext cx="5256213" cy="378618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896111">
              <a:spcBef>
                <a:spcPts val="900"/>
              </a:spcBef>
              <a:defRPr sz="2744" b="0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Hoe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groot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acht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je de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kans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br>
              <a:rPr lang="nl-NL" dirty="0">
                <a:latin typeface="ES Klarheit Kurrent" pitchFamily="2" charset="0"/>
                <a:ea typeface="ES Klarheit Kurrent" pitchFamily="2" charset="0"/>
              </a:rPr>
            </a:br>
            <a:r>
              <a:rPr dirty="0" err="1">
                <a:latin typeface="ES Klarheit Kurrent" pitchFamily="2" charset="0"/>
                <a:ea typeface="ES Klarheit Kurrent" pitchFamily="2" charset="0"/>
              </a:rPr>
              <a:t>dat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jouw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baan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zoals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die nu </a:t>
            </a:r>
            <a:br>
              <a:rPr lang="nl-NL" dirty="0">
                <a:latin typeface="ES Klarheit Kurrent" pitchFamily="2" charset="0"/>
                <a:ea typeface="ES Klarheit Kurrent" pitchFamily="2" charset="0"/>
              </a:rPr>
            </a:br>
            <a:r>
              <a:rPr dirty="0">
                <a:latin typeface="ES Klarheit Kurrent" pitchFamily="2" charset="0"/>
                <a:ea typeface="ES Klarheit Kurrent" pitchFamily="2" charset="0"/>
              </a:rPr>
              <a:t>is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binnen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nu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en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drie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jaar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niet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meer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bestaat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?</a:t>
            </a:r>
            <a:br>
              <a:rPr dirty="0">
                <a:latin typeface="ES Klarheit Kurrent" pitchFamily="2" charset="0"/>
                <a:ea typeface="ES Klarheit Kurrent" pitchFamily="2" charset="0"/>
              </a:rPr>
            </a:br>
            <a:endParaRPr dirty="0">
              <a:latin typeface="ES Klarheit Kurrent" pitchFamily="2" charset="0"/>
              <a:ea typeface="ES Klarheit Kurrent" pitchFamily="2" charset="0"/>
            </a:endParaRPr>
          </a:p>
          <a:p>
            <a:pPr marL="275122" indent="-275122" defTabSz="896111">
              <a:spcBef>
                <a:spcPts val="900"/>
              </a:spcBef>
              <a:buSzPct val="100000"/>
              <a:buChar char="•"/>
              <a:defRPr sz="2744" b="0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Heel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groot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(+80%)</a:t>
            </a:r>
          </a:p>
          <a:p>
            <a:pPr marL="275122" indent="-275122" defTabSz="896111">
              <a:spcBef>
                <a:spcPts val="900"/>
              </a:spcBef>
              <a:buSzPct val="100000"/>
              <a:buChar char="•"/>
              <a:defRPr sz="2744" b="0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Groot (+50%)</a:t>
            </a:r>
          </a:p>
          <a:p>
            <a:pPr marL="275122" indent="-275122" defTabSz="896111">
              <a:spcBef>
                <a:spcPts val="900"/>
              </a:spcBef>
              <a:buSzPct val="100000"/>
              <a:buChar char="•"/>
              <a:defRPr sz="2744" b="0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Vrij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klein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(+30%)</a:t>
            </a:r>
          </a:p>
          <a:p>
            <a:pPr marL="275122" indent="-275122" defTabSz="896111">
              <a:spcBef>
                <a:spcPts val="900"/>
              </a:spcBef>
              <a:buSzPct val="100000"/>
              <a:buChar char="•"/>
              <a:defRPr sz="2744" b="0"/>
            </a:pPr>
            <a:r>
              <a:rPr dirty="0">
                <a:latin typeface="ES Klarheit Kurrent" pitchFamily="2" charset="0"/>
                <a:ea typeface="ES Klarheit Kurrent" pitchFamily="2" charset="0"/>
              </a:rPr>
              <a:t>Heel </a:t>
            </a:r>
            <a:r>
              <a:rPr dirty="0" err="1">
                <a:latin typeface="ES Klarheit Kurrent" pitchFamily="2" charset="0"/>
                <a:ea typeface="ES Klarheit Kurrent" pitchFamily="2" charset="0"/>
              </a:rPr>
              <a:t>klein</a:t>
            </a:r>
            <a:r>
              <a:rPr dirty="0">
                <a:latin typeface="ES Klarheit Kurrent" pitchFamily="2" charset="0"/>
                <a:ea typeface="ES Klarheit Kurrent" pitchFamily="2" charset="0"/>
              </a:rPr>
              <a:t> (+10)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Screenshot 2025-04-21 at 17.19.34.png" descr="Screenshot 2025-04-21 at 17.19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062" y="2011"/>
            <a:ext cx="690587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alure-Theme">
  <a:themeElements>
    <a:clrScheme name="Salure-Theme">
      <a:dk1>
        <a:srgbClr val="000000"/>
      </a:dk1>
      <a:lt1>
        <a:srgbClr val="FEFAF5"/>
      </a:lt1>
      <a:dk2>
        <a:srgbClr val="A7A7A7"/>
      </a:dk2>
      <a:lt2>
        <a:srgbClr val="535353"/>
      </a:lt2>
      <a:accent1>
        <a:srgbClr val="FFB344"/>
      </a:accent1>
      <a:accent2>
        <a:srgbClr val="112C62"/>
      </a:accent2>
      <a:accent3>
        <a:srgbClr val="0069AC"/>
      </a:accent3>
      <a:accent4>
        <a:srgbClr val="13686D"/>
      </a:accent4>
      <a:accent5>
        <a:srgbClr val="AED0E9"/>
      </a:accent5>
      <a:accent6>
        <a:srgbClr val="6CBD45"/>
      </a:accent6>
      <a:hlink>
        <a:srgbClr val="0000FF"/>
      </a:hlink>
      <a:folHlink>
        <a:srgbClr val="FF00FF"/>
      </a:folHlink>
    </a:clrScheme>
    <a:fontScheme name="Salure-Theme">
      <a:majorFont>
        <a:latin typeface="Roboto"/>
        <a:ea typeface="Roboto"/>
        <a:cs typeface="Roboto"/>
      </a:majorFont>
      <a:minorFont>
        <a:latin typeface="Helvetica"/>
        <a:ea typeface="Helvetica"/>
        <a:cs typeface="Helvetica"/>
      </a:minorFont>
    </a:fontScheme>
    <a:fmtScheme name="Salure-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alure-Theme">
  <a:themeElements>
    <a:clrScheme name="Salure-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344"/>
      </a:accent1>
      <a:accent2>
        <a:srgbClr val="112C62"/>
      </a:accent2>
      <a:accent3>
        <a:srgbClr val="0069AC"/>
      </a:accent3>
      <a:accent4>
        <a:srgbClr val="13686D"/>
      </a:accent4>
      <a:accent5>
        <a:srgbClr val="AED0E9"/>
      </a:accent5>
      <a:accent6>
        <a:srgbClr val="6CBD45"/>
      </a:accent6>
      <a:hlink>
        <a:srgbClr val="0000FF"/>
      </a:hlink>
      <a:folHlink>
        <a:srgbClr val="FF00FF"/>
      </a:folHlink>
    </a:clrScheme>
    <a:fontScheme name="Salure-Theme">
      <a:majorFont>
        <a:latin typeface="Roboto"/>
        <a:ea typeface="Roboto"/>
        <a:cs typeface="Roboto"/>
      </a:majorFont>
      <a:minorFont>
        <a:latin typeface="Helvetica"/>
        <a:ea typeface="Helvetica"/>
        <a:cs typeface="Helvetica"/>
      </a:minorFont>
    </a:fontScheme>
    <a:fmtScheme name="Salure-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BF0CBAABC4EB41B4329BE02AE07959" ma:contentTypeVersion="19" ma:contentTypeDescription="Een nieuw document maken." ma:contentTypeScope="" ma:versionID="8e573e33994b594bd6c84e85a36c27aa">
  <xsd:schema xmlns:xsd="http://www.w3.org/2001/XMLSchema" xmlns:xs="http://www.w3.org/2001/XMLSchema" xmlns:p="http://schemas.microsoft.com/office/2006/metadata/properties" xmlns:ns2="f28e5790-f5f3-4a0a-819b-ada96aae99d8" xmlns:ns3="f6ce1490-2180-4b9b-8681-4c8e429022bc" targetNamespace="http://schemas.microsoft.com/office/2006/metadata/properties" ma:root="true" ma:fieldsID="9b738a57d82a117d8f1667fe462a7bb2" ns2:_="" ns3:_="">
    <xsd:import namespace="f28e5790-f5f3-4a0a-819b-ada96aae99d8"/>
    <xsd:import namespace="f6ce1490-2180-4b9b-8681-4c8e429022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e5790-f5f3-4a0a-819b-ada96aae99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fb9d62e7-8a02-40f5-b55a-f240407c9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e1490-2180-4b9b-8681-4c8e429022b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1ab277-06ba-425c-9c82-76987241ed0e}" ma:internalName="TaxCatchAll" ma:showField="CatchAllData" ma:web="f6ce1490-2180-4b9b-8681-4c8e429022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8e5790-f5f3-4a0a-819b-ada96aae99d8">
      <Terms xmlns="http://schemas.microsoft.com/office/infopath/2007/PartnerControls"/>
    </lcf76f155ced4ddcb4097134ff3c332f>
    <TaxCatchAll xmlns="f6ce1490-2180-4b9b-8681-4c8e429022bc" xsi:nil="true"/>
  </documentManagement>
</p:properties>
</file>

<file path=customXml/itemProps1.xml><?xml version="1.0" encoding="utf-8"?>
<ds:datastoreItem xmlns:ds="http://schemas.openxmlformats.org/officeDocument/2006/customXml" ds:itemID="{DA925668-C3D2-404E-A8C4-21F97AD465AE}"/>
</file>

<file path=customXml/itemProps2.xml><?xml version="1.0" encoding="utf-8"?>
<ds:datastoreItem xmlns:ds="http://schemas.openxmlformats.org/officeDocument/2006/customXml" ds:itemID="{DAC56853-7F1C-4292-9897-42673DDE09BC}"/>
</file>

<file path=customXml/itemProps3.xml><?xml version="1.0" encoding="utf-8"?>
<ds:datastoreItem xmlns:ds="http://schemas.openxmlformats.org/officeDocument/2006/customXml" ds:itemID="{4AFC62D5-E4D9-4600-A330-7ACF033A0A7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Office PowerPoint</Application>
  <PresentationFormat>Breedbeeld</PresentationFormat>
  <Paragraphs>48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ES Klarheit Kurrent</vt:lpstr>
      <vt:lpstr>Roboto</vt:lpstr>
      <vt:lpstr>Salure-Theme</vt:lpstr>
      <vt:lpstr>De AI Revolutie in HR:</vt:lpstr>
      <vt:lpstr>PowerPoint-presentatie</vt:lpstr>
      <vt:lpstr>Agenda</vt:lpstr>
      <vt:lpstr>Poll</vt:lpstr>
      <vt:lpstr>Intro</vt:lpstr>
      <vt:lpstr>Hoe AI je HR-processen slimmer maakt </vt:lpstr>
      <vt:lpstr>AI Agents &amp;  de toekomst van werk</vt:lpstr>
      <vt:lpstr>Poll</vt:lpstr>
      <vt:lpstr>PowerPoint-presentatie</vt:lpstr>
      <vt:lpstr>PowerPoint-presentatie</vt:lpstr>
      <vt:lpstr>Praktische tips om vandaag nog met AI aan de slag te gaan</vt:lpstr>
      <vt:lpstr>PowerPoint-presentatie</vt:lpstr>
      <vt:lpstr>One insight,  one action</vt:lpstr>
      <vt:lpstr>Dank jullie wel!</vt:lpstr>
      <vt:lpstr>Bronnen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Daphne Terlouw</dc:creator>
  <cp:lastModifiedBy>Daphne Terlouw</cp:lastModifiedBy>
  <cp:revision>1</cp:revision>
  <dcterms:modified xsi:type="dcterms:W3CDTF">2025-04-22T11:50:00Z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57a322-0cb6-4627-85c3-1409e94225b2_Enabled">
    <vt:lpwstr>true</vt:lpwstr>
  </property>
  <property fmtid="{D5CDD505-2E9C-101B-9397-08002B2CF9AE}" pid="3" name="MSIP_Label_f457a322-0cb6-4627-85c3-1409e94225b2_SetDate">
    <vt:lpwstr>2025-04-22T11:49:21Z</vt:lpwstr>
  </property>
  <property fmtid="{D5CDD505-2E9C-101B-9397-08002B2CF9AE}" pid="4" name="MSIP_Label_f457a322-0cb6-4627-85c3-1409e94225b2_Method">
    <vt:lpwstr>Standard</vt:lpwstr>
  </property>
  <property fmtid="{D5CDD505-2E9C-101B-9397-08002B2CF9AE}" pid="5" name="MSIP_Label_f457a322-0cb6-4627-85c3-1409e94225b2_Name">
    <vt:lpwstr>Public</vt:lpwstr>
  </property>
  <property fmtid="{D5CDD505-2E9C-101B-9397-08002B2CF9AE}" pid="6" name="MSIP_Label_f457a322-0cb6-4627-85c3-1409e94225b2_SiteId">
    <vt:lpwstr>d5164171-e477-4b6f-9044-ffcb90dc6a7a</vt:lpwstr>
  </property>
  <property fmtid="{D5CDD505-2E9C-101B-9397-08002B2CF9AE}" pid="7" name="MSIP_Label_f457a322-0cb6-4627-85c3-1409e94225b2_ActionId">
    <vt:lpwstr>c75f4b43-9106-473c-a9db-876e2eca6b79</vt:lpwstr>
  </property>
  <property fmtid="{D5CDD505-2E9C-101B-9397-08002B2CF9AE}" pid="8" name="MSIP_Label_f457a322-0cb6-4627-85c3-1409e94225b2_ContentBits">
    <vt:lpwstr>0</vt:lpwstr>
  </property>
  <property fmtid="{D5CDD505-2E9C-101B-9397-08002B2CF9AE}" pid="9" name="MSIP_Label_f457a322-0cb6-4627-85c3-1409e94225b2_Tag">
    <vt:lpwstr>10, 3, 0, 1</vt:lpwstr>
  </property>
  <property fmtid="{D5CDD505-2E9C-101B-9397-08002B2CF9AE}" pid="10" name="ContentTypeId">
    <vt:lpwstr>0x010100B1BF0CBAABC4EB41B4329BE02AE07959</vt:lpwstr>
  </property>
</Properties>
</file>